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71" r:id="rId7"/>
    <p:sldId id="260" r:id="rId8"/>
    <p:sldId id="261" r:id="rId9"/>
    <p:sldId id="283" r:id="rId10"/>
    <p:sldId id="263" r:id="rId11"/>
    <p:sldId id="278" r:id="rId12"/>
    <p:sldId id="279" r:id="rId13"/>
    <p:sldId id="268" r:id="rId14"/>
    <p:sldId id="280" r:id="rId15"/>
    <p:sldId id="281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5/05/2023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Year: </a:t>
            </a:r>
            <a:r>
              <a:rPr lang="en-AU" dirty="0"/>
              <a:t>3-4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3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Combine two sentences using an appositive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Stephanie Le Lievre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87" y="2061228"/>
            <a:ext cx="7146525" cy="15696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My teacher is Mrs Jones.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My teacher lives in Serpentine.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336" y="998700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information will form the appositive? 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51" y="110605"/>
            <a:ext cx="674078" cy="6740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167714-92AB-44E2-834A-A38F326B556D}"/>
              </a:ext>
            </a:extLst>
          </p:cNvPr>
          <p:cNvSpPr/>
          <p:nvPr/>
        </p:nvSpPr>
        <p:spPr>
          <a:xfrm>
            <a:off x="191899" y="5242058"/>
            <a:ext cx="11226603" cy="149126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A6E363E-36DC-44C6-BF29-51DA238F13DA}"/>
              </a:ext>
            </a:extLst>
          </p:cNvPr>
          <p:cNvSpPr txBox="1">
            <a:spLocks/>
          </p:cNvSpPr>
          <p:nvPr/>
        </p:nvSpPr>
        <p:spPr>
          <a:xfrm>
            <a:off x="205774" y="5396560"/>
            <a:ext cx="11121436" cy="1336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An appositive is a noun or pronoun set beside another noun or pronoun to explain or define it. An appositive re-names the noun.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An appositive often starts with ‘an’, ‘a’, and ‘the’- but not always!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 comma is required before and after the appositive.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432403-DD93-4F25-B93C-C75544591CAA}"/>
              </a:ext>
            </a:extLst>
          </p:cNvPr>
          <p:cNvSpPr txBox="1"/>
          <p:nvPr/>
        </p:nvSpPr>
        <p:spPr>
          <a:xfrm>
            <a:off x="27187" y="3959352"/>
            <a:ext cx="11300023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Mrs Jones, my teacher, lives in Serpentine.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1C4543-0CBC-4944-AAD2-2BC27EC85E1D}"/>
              </a:ext>
            </a:extLst>
          </p:cNvPr>
          <p:cNvCxnSpPr>
            <a:cxnSpLocks/>
          </p:cNvCxnSpPr>
          <p:nvPr/>
        </p:nvCxnSpPr>
        <p:spPr>
          <a:xfrm>
            <a:off x="191899" y="2383695"/>
            <a:ext cx="253354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AF2FBFC-B06D-4F97-B595-C0CB99B5B183}"/>
              </a:ext>
            </a:extLst>
          </p:cNvPr>
          <p:cNvSpPr/>
          <p:nvPr/>
        </p:nvSpPr>
        <p:spPr>
          <a:xfrm>
            <a:off x="-1" y="369331"/>
            <a:ext cx="8345011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Combine the sentences by: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Selecting the information which will become the appositive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Deleting any unnecessary words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Inserting the appositive after the subject/main 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Editing the sentence for correct punctuation</a:t>
            </a:r>
          </a:p>
        </p:txBody>
      </p:sp>
    </p:spTree>
    <p:extLst>
      <p:ext uri="{BB962C8B-B14F-4D97-AF65-F5344CB8AC3E}">
        <p14:creationId xmlns:p14="http://schemas.microsoft.com/office/powerpoint/2010/main" val="20660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65595"/>
            <a:ext cx="10013458" cy="15696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The Sydney Harbour Bridge is one of Australia’s most famous landmarks.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The Sydney Harbour Bridge was build in 1932.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336" y="998700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information will form the appositive?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167714-92AB-44E2-834A-A38F326B556D}"/>
              </a:ext>
            </a:extLst>
          </p:cNvPr>
          <p:cNvSpPr/>
          <p:nvPr/>
        </p:nvSpPr>
        <p:spPr>
          <a:xfrm>
            <a:off x="191899" y="5242058"/>
            <a:ext cx="11226603" cy="149126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432403-DD93-4F25-B93C-C75544591CAA}"/>
              </a:ext>
            </a:extLst>
          </p:cNvPr>
          <p:cNvSpPr txBox="1"/>
          <p:nvPr/>
        </p:nvSpPr>
        <p:spPr>
          <a:xfrm>
            <a:off x="116480" y="3658144"/>
            <a:ext cx="11300023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Sydney Harbour Bridge, one of Australia’s most famous landmarks, was build in 1932.</a:t>
            </a: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FCE6BED-4BE4-4A2B-8F42-CA63095EB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19A4775-087D-4028-966A-D10EFFC54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D41D3A71-550E-470F-8E8F-BE95FA99A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8" y="99538"/>
            <a:ext cx="674079" cy="67407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99CC99-33B6-4B48-BAF7-6D007A5083D1}"/>
              </a:ext>
            </a:extLst>
          </p:cNvPr>
          <p:cNvCxnSpPr>
            <a:cxnSpLocks/>
          </p:cNvCxnSpPr>
          <p:nvPr/>
        </p:nvCxnSpPr>
        <p:spPr>
          <a:xfrm>
            <a:off x="116480" y="2223897"/>
            <a:ext cx="415815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5587E05-0B0C-4B24-A025-AC8CF5F4C5D1}"/>
              </a:ext>
            </a:extLst>
          </p:cNvPr>
          <p:cNvSpPr/>
          <p:nvPr/>
        </p:nvSpPr>
        <p:spPr>
          <a:xfrm>
            <a:off x="-1" y="369331"/>
            <a:ext cx="8345011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Combine the sentences by: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Selecting the information which will become the appositive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Deleting any unnecessary words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Inserting the appositive after the subject/main 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Editing the sentence for correct punctuation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9E551E0-FEE1-48C0-982B-D538FD5FFD52}"/>
              </a:ext>
            </a:extLst>
          </p:cNvPr>
          <p:cNvSpPr txBox="1">
            <a:spLocks/>
          </p:cNvSpPr>
          <p:nvPr/>
        </p:nvSpPr>
        <p:spPr>
          <a:xfrm>
            <a:off x="205774" y="5396560"/>
            <a:ext cx="11121436" cy="1336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An appositive is a noun or pronoun set beside another noun or pronoun to explain or define it. An appositive re-names the noun.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An appositive often starts with ‘an’, ‘a’, and ‘the’- but not always!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 comma is required before and after the appositive.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2029411"/>
            <a:ext cx="10013458" cy="15696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Anthony Albanese is the Prime Minister of Australia.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Anthony Albanese announced the details of the nuclear submarine deal.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336" y="998700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information will form the appositive?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167714-92AB-44E2-834A-A38F326B556D}"/>
              </a:ext>
            </a:extLst>
          </p:cNvPr>
          <p:cNvSpPr/>
          <p:nvPr/>
        </p:nvSpPr>
        <p:spPr>
          <a:xfrm>
            <a:off x="191899" y="5242058"/>
            <a:ext cx="11226603" cy="149126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432403-DD93-4F25-B93C-C75544591CAA}"/>
              </a:ext>
            </a:extLst>
          </p:cNvPr>
          <p:cNvSpPr txBox="1"/>
          <p:nvPr/>
        </p:nvSpPr>
        <p:spPr>
          <a:xfrm>
            <a:off x="116480" y="3658144"/>
            <a:ext cx="11300023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Anthony Albanese, the Prime Minister of Australia, announced the details of the nuclear submarine deal.</a:t>
            </a: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FCE6BED-4BE4-4A2B-8F42-CA63095EB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19A4775-087D-4028-966A-D10EFFC54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D41D3A71-550E-470F-8E8F-BE95FA99A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8" y="99538"/>
            <a:ext cx="674079" cy="67407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99CC99-33B6-4B48-BAF7-6D007A5083D1}"/>
              </a:ext>
            </a:extLst>
          </p:cNvPr>
          <p:cNvCxnSpPr>
            <a:cxnSpLocks/>
          </p:cNvCxnSpPr>
          <p:nvPr/>
        </p:nvCxnSpPr>
        <p:spPr>
          <a:xfrm>
            <a:off x="116480" y="2241652"/>
            <a:ext cx="299958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8619A73-388E-4E19-A770-3F027D52C1D0}"/>
              </a:ext>
            </a:extLst>
          </p:cNvPr>
          <p:cNvSpPr/>
          <p:nvPr/>
        </p:nvSpPr>
        <p:spPr>
          <a:xfrm>
            <a:off x="-1" y="369331"/>
            <a:ext cx="8345011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Combine the sentences by: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Selecting the information which will become the appositive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Deleting any unnecessary words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Inserting the appositive after the subject/main 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Editing the sentence for correct punctuation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F0F4B8-FD1F-4DFF-A425-429F6CAD9906}"/>
              </a:ext>
            </a:extLst>
          </p:cNvPr>
          <p:cNvSpPr txBox="1">
            <a:spLocks/>
          </p:cNvSpPr>
          <p:nvPr/>
        </p:nvSpPr>
        <p:spPr>
          <a:xfrm>
            <a:off x="205774" y="5396560"/>
            <a:ext cx="11121436" cy="1336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An appositive is a noun or pronoun set beside another noun or pronoun to explain or define it. An appositive re-names the noun.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An appositive often starts with ‘an’, ‘a’, and ‘the’- but not always!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 comma is required before and after the appositive.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1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370419"/>
            <a:ext cx="10013458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Insert sentences here based on texts/topics/knowledge units etc. 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" y="369331"/>
            <a:ext cx="8345011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Combine the sentences by: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Selecting the information which will become the appositive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Deleting any unnecessary words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Inserting the appositive after the subject/main 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Editing the sentence for correct punctuation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336" y="998700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information will form the appositive?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167714-92AB-44E2-834A-A38F326B556D}"/>
              </a:ext>
            </a:extLst>
          </p:cNvPr>
          <p:cNvSpPr/>
          <p:nvPr/>
        </p:nvSpPr>
        <p:spPr>
          <a:xfrm>
            <a:off x="191899" y="5242058"/>
            <a:ext cx="11226603" cy="149126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A6E363E-36DC-44C6-BF29-51DA238F13DA}"/>
              </a:ext>
            </a:extLst>
          </p:cNvPr>
          <p:cNvSpPr txBox="1">
            <a:spLocks/>
          </p:cNvSpPr>
          <p:nvPr/>
        </p:nvSpPr>
        <p:spPr>
          <a:xfrm>
            <a:off x="205774" y="5396560"/>
            <a:ext cx="11121436" cy="1336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An appositive is a noun or pronoun set beside another noun or pronoun to explain or define it. An appositive re-names the noun.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An appositive often starts with ‘an’, ‘a’, and ‘the’.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 comma is required before and after the appositive.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FCE6BED-4BE4-4A2B-8F42-CA63095EB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99CC99-33B6-4B48-BAF7-6D007A5083D1}"/>
              </a:ext>
            </a:extLst>
          </p:cNvPr>
          <p:cNvCxnSpPr>
            <a:cxnSpLocks/>
          </p:cNvCxnSpPr>
          <p:nvPr/>
        </p:nvCxnSpPr>
        <p:spPr>
          <a:xfrm>
            <a:off x="191899" y="3324728"/>
            <a:ext cx="299958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oogle Shape;325;p17" descr="Icon&#10;&#10;Description automatically generated">
            <a:extLst>
              <a:ext uri="{FF2B5EF4-FFF2-40B4-BE49-F238E27FC236}">
                <a16:creationId xmlns:a16="http://schemas.microsoft.com/office/drawing/2014/main" id="{B3E9B0A2-8498-47CB-9C87-A85F86AF8B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0721" y="69145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39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164" y="1260100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163" y="2608257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29" y="580007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807" y="580007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29" y="1254085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4807" y="1239975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0239" y="4874454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0239" y="4200376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4164" y="580007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4162" y="1934178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04883" y="809950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3571121" y="4638373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6371670" y="758090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6371670" y="1423520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6371670" y="2088950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6371670" y="2763040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595" y="2190750"/>
            <a:ext cx="9118776" cy="1077218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Century Gothic" panose="020B0502020202020204" pitchFamily="34" charset="0"/>
              </a:rPr>
              <a:t>We are learning to combine two sentences using an appositive.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4939" y="369331"/>
            <a:ext cx="8535046" cy="1491268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appositive is a noun or pronoun set beside another noun or pronoun to explain or define it. An appositive re-names the noun.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appositive often starts with ‘an’, ‘a’, and ‘the’- but not always!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comma is required before and after the appositive.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The star-sucker pygmy</a:t>
            </a:r>
            <a:r>
              <a:rPr lang="en-AU" dirty="0">
                <a:latin typeface="Century Gothic" panose="020B0502020202020204" pitchFamily="34" charset="0"/>
              </a:rPr>
              <a:t>,</a:t>
            </a:r>
            <a:r>
              <a:rPr lang="en-AU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u="sng" dirty="0">
                <a:latin typeface="Century Gothic" panose="020B0502020202020204" pitchFamily="34" charset="0"/>
              </a:rPr>
              <a:t>the smallest octopus in the world, </a:t>
            </a:r>
            <a:r>
              <a:rPr lang="en-AU" dirty="0">
                <a:latin typeface="Century Gothic" panose="020B0502020202020204" pitchFamily="34" charset="0"/>
              </a:rPr>
              <a:t>is found in fairly shallow waters in the western Pacific.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The chief surgeon</a:t>
            </a:r>
            <a:r>
              <a:rPr lang="en-AU" dirty="0">
                <a:latin typeface="Century Gothic" panose="020B0502020202020204" pitchFamily="34" charset="0"/>
              </a:rPr>
              <a:t>, </a:t>
            </a:r>
            <a:r>
              <a:rPr lang="en-AU" u="sng" dirty="0">
                <a:latin typeface="Century Gothic" panose="020B0502020202020204" pitchFamily="34" charset="0"/>
              </a:rPr>
              <a:t>an expert in organ-transplant procedures</a:t>
            </a:r>
            <a:r>
              <a:rPr lang="en-AU" dirty="0">
                <a:latin typeface="Century Gothic" panose="020B0502020202020204" pitchFamily="34" charset="0"/>
              </a:rPr>
              <a:t>, took her nephew on a hospital tour. 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Patty Mills</a:t>
            </a:r>
            <a:r>
              <a:rPr lang="en-AU" dirty="0">
                <a:latin typeface="Century Gothic" panose="020B0502020202020204" pitchFamily="34" charset="0"/>
              </a:rPr>
              <a:t>, </a:t>
            </a:r>
            <a:r>
              <a:rPr lang="en-AU" u="sng" dirty="0">
                <a:latin typeface="Century Gothic" panose="020B0502020202020204" pitchFamily="34" charset="0"/>
              </a:rPr>
              <a:t>an Australian professional basketball player</a:t>
            </a:r>
            <a:r>
              <a:rPr lang="en-AU" dirty="0">
                <a:latin typeface="Century Gothic" panose="020B0502020202020204" pitchFamily="34" charset="0"/>
              </a:rPr>
              <a:t>, was the country’s first Indigenous flag bearer at an Olympic games.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39789" y="319543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246221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an appositive?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of a sentence with an appositive?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subject/ appositive in this sentence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333617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Stacey, battling against the wind and the rain, searched for the lost dog.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461771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My brother Luke, who lives in Melbourne, is coming home for Christmas.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987" y="3773561"/>
            <a:ext cx="860129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contains an embedded clause. Not an appositive.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0548" y="5017024"/>
            <a:ext cx="855573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contains an embedded clause. Not an appositive. 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157528" y="2419123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44655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an example of a sentence with an appositive?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4939" y="369331"/>
            <a:ext cx="8535046" cy="1491268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appositive is a noun or pronoun set beside another noun or pronoun to explain or define it. An appositive re-names the noun.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appositive often starts with ‘an’, ‘a’, and ‘the’- but not always!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comma is required before and after the appositive. </a:t>
            </a:r>
          </a:p>
        </p:txBody>
      </p:sp>
    </p:spTree>
    <p:extLst>
      <p:ext uri="{BB962C8B-B14F-4D97-AF65-F5344CB8AC3E}">
        <p14:creationId xmlns:p14="http://schemas.microsoft.com/office/powerpoint/2010/main" val="12029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4939" y="369331"/>
            <a:ext cx="8535046" cy="1168082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We can combine sentences to make our writing more succinct and sophisticated.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One way to combine sentences is by using an appositive.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73248" y="389500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dirty="0">
                <a:latin typeface="Century Gothic" panose="020B0502020202020204" pitchFamily="34" charset="0"/>
              </a:rPr>
              <a:t>Chris </a:t>
            </a:r>
            <a:r>
              <a:rPr lang="en-AU" sz="3200" dirty="0" err="1">
                <a:latin typeface="Century Gothic" panose="020B0502020202020204" pitchFamily="34" charset="0"/>
              </a:rPr>
              <a:t>Hipkins</a:t>
            </a:r>
            <a:r>
              <a:rPr lang="en-AU" sz="3200" dirty="0">
                <a:latin typeface="Century Gothic" panose="020B0502020202020204" pitchFamily="34" charset="0"/>
              </a:rPr>
              <a:t> is the Prime Minister of New Zealand. Chris </a:t>
            </a:r>
            <a:r>
              <a:rPr lang="en-AU" sz="3200" dirty="0" err="1">
                <a:latin typeface="Century Gothic" panose="020B0502020202020204" pitchFamily="34" charset="0"/>
              </a:rPr>
              <a:t>Hipkins</a:t>
            </a:r>
            <a:r>
              <a:rPr lang="en-AU" sz="3200" dirty="0">
                <a:latin typeface="Century Gothic" panose="020B0502020202020204" pitchFamily="34" charset="0"/>
              </a:rPr>
              <a:t> flew to Canberra to meet Anthony Albanese.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impact has combining the sentences had?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appositive in the combined sentence?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EBA8F0-B90B-4E05-BA53-25FF7185D69C}"/>
              </a:ext>
            </a:extLst>
          </p:cNvPr>
          <p:cNvCxnSpPr/>
          <p:nvPr/>
        </p:nvCxnSpPr>
        <p:spPr>
          <a:xfrm>
            <a:off x="4882718" y="4971495"/>
            <a:ext cx="0" cy="51032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7D81AB6C-7333-4E07-AE9F-4B194C4DA6D2}"/>
              </a:ext>
            </a:extLst>
          </p:cNvPr>
          <p:cNvSpPr txBox="1">
            <a:spLocks/>
          </p:cNvSpPr>
          <p:nvPr/>
        </p:nvSpPr>
        <p:spPr>
          <a:xfrm>
            <a:off x="240003" y="560736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dirty="0">
                <a:latin typeface="Century Gothic" panose="020B0502020202020204" pitchFamily="34" charset="0"/>
              </a:rPr>
              <a:t>Chris </a:t>
            </a:r>
            <a:r>
              <a:rPr lang="en-AU" sz="3200" dirty="0" err="1">
                <a:latin typeface="Century Gothic" panose="020B0502020202020204" pitchFamily="34" charset="0"/>
              </a:rPr>
              <a:t>Hipkins</a:t>
            </a:r>
            <a:r>
              <a:rPr lang="en-AU" sz="3200" dirty="0">
                <a:latin typeface="Century Gothic" panose="020B0502020202020204" pitchFamily="34" charset="0"/>
              </a:rPr>
              <a:t>, the Prime Minister of New Zealand, flew to Canberra to meet Anthony Albanese. </a:t>
            </a:r>
          </a:p>
        </p:txBody>
      </p:sp>
    </p:spTree>
    <p:extLst>
      <p:ext uri="{BB962C8B-B14F-4D97-AF65-F5344CB8AC3E}">
        <p14:creationId xmlns:p14="http://schemas.microsoft.com/office/powerpoint/2010/main" val="154828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899" y="926761"/>
            <a:ext cx="9941146" cy="5726588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  <a:ea typeface="Verdana" panose="020B0604030504040204" pitchFamily="34" charset="0"/>
              </a:rPr>
              <a:t>Which sentences contain an appositive? </a:t>
            </a:r>
          </a:p>
          <a:p>
            <a:endParaRPr lang="en-AU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dirty="0">
                <a:solidFill>
                  <a:srgbClr val="333333"/>
                </a:solidFill>
                <a:ea typeface="Verdana" panose="020B0604030504040204" pitchFamily="34" charset="0"/>
              </a:rPr>
              <a:t>Canberra, the capital of Australia, has a population of 395 thousand. </a:t>
            </a:r>
          </a:p>
          <a:p>
            <a:pPr marL="514350" indent="-514350">
              <a:buFont typeface="+mj-lt"/>
              <a:buAutoNum type="alphaLcParenR"/>
            </a:pPr>
            <a:r>
              <a:rPr lang="en-AU" dirty="0">
                <a:solidFill>
                  <a:srgbClr val="333333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Darwin is located in the Northern Territory.</a:t>
            </a:r>
          </a:p>
          <a:p>
            <a:pPr marL="514350" indent="-514350">
              <a:buFont typeface="+mj-lt"/>
              <a:buAutoNum type="alphaLcParenR"/>
            </a:pPr>
            <a:r>
              <a:rPr lang="en-AU" dirty="0">
                <a:solidFill>
                  <a:srgbClr val="333333"/>
                </a:solidFill>
                <a:ea typeface="Verdana" panose="020B0604030504040204" pitchFamily="34" charset="0"/>
              </a:rPr>
              <a:t>Echidnas, a unique egg-laying mammal, are native to Australia. </a:t>
            </a:r>
          </a:p>
          <a:p>
            <a:pPr marL="514350" indent="-514350">
              <a:buFont typeface="+mj-lt"/>
              <a:buAutoNum type="alphaLcParenR"/>
            </a:pPr>
            <a:r>
              <a:rPr lang="en-AU" dirty="0">
                <a:solidFill>
                  <a:srgbClr val="333333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Perth, Sydney</a:t>
            </a:r>
            <a:r>
              <a:rPr lang="en-AU" dirty="0">
                <a:solidFill>
                  <a:srgbClr val="333333"/>
                </a:solidFill>
                <a:ea typeface="Verdana" panose="020B0604030504040204" pitchFamily="34" charset="0"/>
              </a:rPr>
              <a:t>, Melbourne and Hobart are all cities in Australia.</a:t>
            </a:r>
          </a:p>
          <a:p>
            <a:pPr marL="514350" indent="-514350">
              <a:buFont typeface="+mj-lt"/>
              <a:buAutoNum type="alphaLcParenR"/>
            </a:pPr>
            <a:endParaRPr lang="en-AU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endParaRPr lang="en-AU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1899" y="5450498"/>
            <a:ext cx="11121436" cy="1336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An appositive is a noun or pronoun set beside another noun or pronoun to explain or define it. An appositive re-names the noun.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An appositive often starts with ‘an’, ‘a’, and ‘the’.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 comma is required before and after the appositive.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3336" y="917628"/>
            <a:ext cx="1988664" cy="166199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is/ isn’t it  an example of a sentence containing an appositive?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7972427" y="2365836"/>
            <a:ext cx="395901" cy="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8126235" y="2933344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9807435" y="3540105"/>
            <a:ext cx="395901" cy="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9967010" y="4364066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14" y="1838493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01" y="2633180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01" y="3365543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207" y="4160230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CD2348E-2FC0-4A73-A33B-C206275A7F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0845" y="89736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D033CD-F77D-440B-AAFC-303FB06F88B7}"/>
              </a:ext>
            </a:extLst>
          </p:cNvPr>
          <p:cNvSpPr/>
          <p:nvPr/>
        </p:nvSpPr>
        <p:spPr>
          <a:xfrm>
            <a:off x="139314" y="5329889"/>
            <a:ext cx="11226603" cy="149126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15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87" y="2061228"/>
            <a:ext cx="10794693" cy="15696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Sahara is a desert in Africa.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The Sahara is home to many highly adaptive animals.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336" y="998700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information will form the appositive?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167714-92AB-44E2-834A-A38F326B556D}"/>
              </a:ext>
            </a:extLst>
          </p:cNvPr>
          <p:cNvSpPr/>
          <p:nvPr/>
        </p:nvSpPr>
        <p:spPr>
          <a:xfrm>
            <a:off x="191899" y="5242058"/>
            <a:ext cx="11226603" cy="149126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A6E363E-36DC-44C6-BF29-51DA238F13DA}"/>
              </a:ext>
            </a:extLst>
          </p:cNvPr>
          <p:cNvSpPr txBox="1">
            <a:spLocks/>
          </p:cNvSpPr>
          <p:nvPr/>
        </p:nvSpPr>
        <p:spPr>
          <a:xfrm>
            <a:off x="205774" y="5396560"/>
            <a:ext cx="11121436" cy="1336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An appositive is a noun or pronoun set beside another noun or pronoun to explain or define it. An appositive re-names the noun.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An appositive often starts with ‘an’, ‘a’, and ‘the’.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 comma is required before and after the appositive.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432403-DD93-4F25-B93C-C75544591CAA}"/>
              </a:ext>
            </a:extLst>
          </p:cNvPr>
          <p:cNvSpPr txBox="1"/>
          <p:nvPr/>
        </p:nvSpPr>
        <p:spPr>
          <a:xfrm>
            <a:off x="-1" y="3966358"/>
            <a:ext cx="11300023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Sahara, a desert in Africa, is home to many highly adaptive animals.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99CC99-33B6-4B48-BAF7-6D007A5083D1}"/>
              </a:ext>
            </a:extLst>
          </p:cNvPr>
          <p:cNvCxnSpPr>
            <a:cxnSpLocks/>
          </p:cNvCxnSpPr>
          <p:nvPr/>
        </p:nvCxnSpPr>
        <p:spPr>
          <a:xfrm>
            <a:off x="191899" y="2383695"/>
            <a:ext cx="253354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B4A37C9-9599-49F2-9821-BA5425C2848F}"/>
              </a:ext>
            </a:extLst>
          </p:cNvPr>
          <p:cNvSpPr/>
          <p:nvPr/>
        </p:nvSpPr>
        <p:spPr>
          <a:xfrm>
            <a:off x="-1" y="369331"/>
            <a:ext cx="8345011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Combine the sentences by: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Selecting the information which will become the appositive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Deleting any unnecessary words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Inserting the appositive after the subject/main 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Editing the sentence for correct punctuation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4472975F-7CAD-4DC0-B1C1-FD16D6714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A5C4B2F-34EF-4EB9-BD14-B21C9D0C2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62CA826E-B8D2-4829-A56F-46C177611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51" y="11060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87" y="2061228"/>
            <a:ext cx="10794693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Polar bears are the largest and most powerful land carnivores.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Polar bears have no natural predators and are fearless of humans.</a:t>
            </a:r>
            <a:endParaRPr lang="en-AU" sz="40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336" y="998700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information will form the appositive?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167714-92AB-44E2-834A-A38F326B556D}"/>
              </a:ext>
            </a:extLst>
          </p:cNvPr>
          <p:cNvSpPr/>
          <p:nvPr/>
        </p:nvSpPr>
        <p:spPr>
          <a:xfrm>
            <a:off x="191899" y="5242058"/>
            <a:ext cx="11226603" cy="149126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432403-DD93-4F25-B93C-C75544591CAA}"/>
              </a:ext>
            </a:extLst>
          </p:cNvPr>
          <p:cNvSpPr txBox="1"/>
          <p:nvPr/>
        </p:nvSpPr>
        <p:spPr>
          <a:xfrm>
            <a:off x="116480" y="3466977"/>
            <a:ext cx="11300023" cy="15696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Polar bears, the largest and most powerful land carnivores, have no natural predators and are fearless of humans.</a:t>
            </a: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FCE6BED-4BE4-4A2B-8F42-CA63095EB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19A4775-087D-4028-966A-D10EFFC54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D41D3A71-550E-470F-8E8F-BE95FA99A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8" y="99538"/>
            <a:ext cx="674079" cy="67407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99CC99-33B6-4B48-BAF7-6D007A5083D1}"/>
              </a:ext>
            </a:extLst>
          </p:cNvPr>
          <p:cNvCxnSpPr>
            <a:cxnSpLocks/>
          </p:cNvCxnSpPr>
          <p:nvPr/>
        </p:nvCxnSpPr>
        <p:spPr>
          <a:xfrm>
            <a:off x="191899" y="2303796"/>
            <a:ext cx="220507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434B888-DDEE-4528-A278-FB840840F779}"/>
              </a:ext>
            </a:extLst>
          </p:cNvPr>
          <p:cNvSpPr/>
          <p:nvPr/>
        </p:nvSpPr>
        <p:spPr>
          <a:xfrm>
            <a:off x="-1" y="369331"/>
            <a:ext cx="8345011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Combine the sentences by: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Selecting the information which will become the appositive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Deleting any unnecessary words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Inserting the appositive after the subject/main noun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Editing the sentence for correct punctuation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4ECDA09-137B-4115-8B44-D146AA22A641}"/>
              </a:ext>
            </a:extLst>
          </p:cNvPr>
          <p:cNvSpPr txBox="1">
            <a:spLocks/>
          </p:cNvSpPr>
          <p:nvPr/>
        </p:nvSpPr>
        <p:spPr>
          <a:xfrm>
            <a:off x="205774" y="5396560"/>
            <a:ext cx="11121436" cy="1336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An appositive is a noun or pronoun set beside another noun or pronoun to explain or define it. An appositive re-names the noun.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An appositive often starts with ‘an’, ‘a’, and ‘the’- but not always!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 comma is required before and after the appositive.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5E0F2452540468B9733DA94FEFD23" ma:contentTypeVersion="15" ma:contentTypeDescription="Create a new document." ma:contentTypeScope="" ma:versionID="a95a379ce9753a8deb25594a39eded64">
  <xsd:schema xmlns:xsd="http://www.w3.org/2001/XMLSchema" xmlns:xs="http://www.w3.org/2001/XMLSchema" xmlns:p="http://schemas.microsoft.com/office/2006/metadata/properties" xmlns:ns2="74868d3f-3561-4f57-b9f9-c46efd9639cd" xmlns:ns3="532a6e8c-83fa-4c02-9cfa-63140715af0c" targetNamespace="http://schemas.microsoft.com/office/2006/metadata/properties" ma:root="true" ma:fieldsID="a5ce521608c436e5b26fa64ed54e87c8" ns2:_="" ns3:_="">
    <xsd:import namespace="74868d3f-3561-4f57-b9f9-c46efd9639cd"/>
    <xsd:import namespace="532a6e8c-83fa-4c02-9cfa-63140715af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68d3f-3561-4f57-b9f9-c46efd9639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a606fe5-00d0-49e1-aa33-d9ffd02091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a6e8c-83fa-4c02-9cfa-63140715af0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e4e516d-a681-4792-894d-5bdcca1271dd}" ma:internalName="TaxCatchAll" ma:showField="CatchAllData" ma:web="532a6e8c-83fa-4c02-9cfa-63140715af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868d3f-3561-4f57-b9f9-c46efd9639cd">
      <Terms xmlns="http://schemas.microsoft.com/office/infopath/2007/PartnerControls"/>
    </lcf76f155ced4ddcb4097134ff3c332f>
    <TaxCatchAll xmlns="532a6e8c-83fa-4c02-9cfa-63140715af0c" xsi:nil="true"/>
  </documentManagement>
</p:properties>
</file>

<file path=customXml/itemProps1.xml><?xml version="1.0" encoding="utf-8"?>
<ds:datastoreItem xmlns:ds="http://schemas.openxmlformats.org/officeDocument/2006/customXml" ds:itemID="{CE5CF330-4E59-4795-A661-2D11FB9964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868d3f-3561-4f57-b9f9-c46efd9639cd"/>
    <ds:schemaRef ds:uri="532a6e8c-83fa-4c02-9cfa-63140715af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74FF52-2EF7-45F3-8D94-37BF9648FB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E149B4-E73A-42B7-8B6E-60012B418320}">
  <ds:schemaRefs>
    <ds:schemaRef ds:uri="http://schemas.microsoft.com/office/infopath/2007/PartnerControls"/>
    <ds:schemaRef ds:uri="74868d3f-3561-4f57-b9f9-c46efd9639c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32a6e8c-83fa-4c02-9cfa-63140715af0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1340</Words>
  <Application>Microsoft Office PowerPoint</Application>
  <PresentationFormat>Widescreen</PresentationFormat>
  <Paragraphs>156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70</cp:revision>
  <dcterms:created xsi:type="dcterms:W3CDTF">2021-08-04T08:19:39Z</dcterms:created>
  <dcterms:modified xsi:type="dcterms:W3CDTF">2023-05-05T00:11:33Z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0x0101001845E0F2452540468B9733DA94FEFD23</vt:lpwstr>
  </property>
</Properties>
</file>