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7" r:id="rId6"/>
    <p:sldId id="273" r:id="rId7"/>
    <p:sldId id="260" r:id="rId8"/>
    <p:sldId id="262" r:id="rId9"/>
    <p:sldId id="264" r:id="rId10"/>
    <p:sldId id="265" r:id="rId11"/>
    <p:sldId id="285" r:id="rId12"/>
    <p:sldId id="267" r:id="rId13"/>
    <p:sldId id="278" r:id="rId14"/>
    <p:sldId id="287" r:id="rId15"/>
    <p:sldId id="279" r:id="rId16"/>
    <p:sldId id="286" r:id="rId17"/>
    <p:sldId id="284" r:id="rId18"/>
  </p:sldIdLst>
  <p:sldSz cx="12192000" cy="6858000"/>
  <p:notesSz cx="6858000" cy="9144000"/>
  <p:embeddedFontLst>
    <p:embeddedFont>
      <p:font typeface="Quattrocento Sans" panose="020B060402020202020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1Z5T05CoopI2+kaTVe+TClfb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5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414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464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97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144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40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57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9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199073"/>
            <a:ext cx="9144000" cy="483941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Year: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Term</a:t>
            </a:r>
            <a:r>
              <a:rPr lang="en-AU" sz="2800" b="1"/>
              <a:t>: </a:t>
            </a:r>
            <a:r>
              <a:rPr lang="en-AU" sz="2800" b="1" smtClean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Objective: </a:t>
            </a:r>
            <a:r>
              <a:rPr lang="en-AU" sz="2800" dirty="0"/>
              <a:t>Combine and punctuate sentences using </a:t>
            </a:r>
            <a:r>
              <a:rPr lang="en-AU" sz="2800" dirty="0" smtClean="0"/>
              <a:t>coordinating conjunctions</a:t>
            </a:r>
            <a:endParaRPr sz="2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Author: </a:t>
            </a:r>
            <a:r>
              <a:rPr lang="en-AU" sz="2800" dirty="0" smtClean="0"/>
              <a:t>Stephanie Le Lievre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Ethan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late for school, _____ he got a detention.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Ethan was late for school, </a:t>
            </a:r>
            <a:r>
              <a:rPr lang="en-AU" sz="3200" b="1" u="sng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 got a detention.  </a:t>
            </a:r>
            <a:endParaRPr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subordinate conjunction into the complex sentence</a:t>
            </a:r>
            <a:endParaRPr dirty="0"/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trees fell, _________ the lumberjack stripped the branches from its trunk.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trees fell, </a:t>
            </a:r>
            <a:r>
              <a:rPr lang="en-AU" sz="3200" b="1" u="sng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lumberjack stripped the branches from its trunk.</a:t>
            </a:r>
            <a:endParaRPr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subordinate conjunction into the complex sentence</a:t>
            </a:r>
            <a:endParaRPr dirty="0"/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92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61" name="Google Shape;26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5785" y="9835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7412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33223" y="2525828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2" y="3527269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doesn’t like pizza.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04" y="5113487"/>
            <a:ext cx="9464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don’t love pizza. 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conjunction the best fit?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I use a pronoun (she)?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1064" y="3453493"/>
            <a:ext cx="824593" cy="751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251604" y="2544362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forgot his toothbrush.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34082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has to buy a new one.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04" y="5113487"/>
            <a:ext cx="11509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forgot his toothbrush,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 has to buy a new one.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conjunction?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did you add?</a:t>
            </a: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351064" y="3453493"/>
            <a:ext cx="824593" cy="751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63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214843" y="2299222"/>
            <a:ext cx="6696204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warming is worsening.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178082" y="3121579"/>
            <a:ext cx="6732965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warming requires it our urgent attention.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378" y="5050041"/>
            <a:ext cx="11425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warming is worsening,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requires our urgent attention.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conjunction?</a:t>
            </a:r>
          </a:p>
          <a:p>
            <a:pPr lvl="0"/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did you add?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395967" y="3187589"/>
            <a:ext cx="2808515" cy="557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93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214843" y="2299222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Lilly loves playing hockey.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178082" y="3121579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Lilly loves playing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basketball.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378" y="5050041"/>
            <a:ext cx="11425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Lilly loves playing hockey and basketball,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does not like dancing.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conjunction?</a:t>
            </a:r>
          </a:p>
          <a:p>
            <a:pPr lvl="0"/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did you add?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66;p12"/>
          <p:cNvSpPr txBox="1"/>
          <p:nvPr/>
        </p:nvSpPr>
        <p:spPr>
          <a:xfrm>
            <a:off x="196462" y="3943936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Lilly does not like dancing.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60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214843" y="2299222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Jade went to the zoo.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178082" y="3121579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Jade did not see the lions.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378" y="5050041"/>
            <a:ext cx="11425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Jade went to the zoo,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did not see the lions or tigers.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conjunction?</a:t>
            </a:r>
          </a:p>
          <a:p>
            <a:pPr lvl="0"/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did you add?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66;p12"/>
          <p:cNvSpPr txBox="1"/>
          <p:nvPr/>
        </p:nvSpPr>
        <p:spPr>
          <a:xfrm>
            <a:off x="196462" y="3943936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Jade did not see the tigers.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04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105303" y="2080642"/>
            <a:ext cx="6696204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here from texts/topics in class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68542" y="3313154"/>
            <a:ext cx="6732965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here from texts/topics in class</a:t>
            </a: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clauses?</a:t>
            </a:r>
          </a:p>
        </p:txBody>
      </p:sp>
      <p:pic>
        <p:nvPicPr>
          <p:cNvPr id="13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4740" y="10059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appropriate coordinating 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66;p12"/>
          <p:cNvSpPr txBox="1"/>
          <p:nvPr/>
        </p:nvSpPr>
        <p:spPr>
          <a:xfrm>
            <a:off x="0" y="4551989"/>
            <a:ext cx="6732965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here from texts/topics in class</a:t>
            </a:r>
          </a:p>
        </p:txBody>
      </p:sp>
    </p:spTree>
    <p:extLst>
      <p:ext uri="{BB962C8B-B14F-4D97-AF65-F5344CB8AC3E}">
        <p14:creationId xmlns:p14="http://schemas.microsoft.com/office/powerpoint/2010/main" val="21856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combine and punctuate sentences using </a:t>
            </a:r>
            <a:r>
              <a:rPr lang="en-AU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conjunctions.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4907" y="1083340"/>
            <a:ext cx="894827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 independent clause is part of a sentence that has a subject and a verb and can be a stand alone sentence.</a:t>
            </a:r>
            <a:endParaRPr lang="en-AU" sz="16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907" y="471618"/>
            <a:ext cx="915006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two independent clauses joined with a coordinating conjunction.</a:t>
            </a:r>
            <a:endParaRPr lang="en-A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2721225"/>
            <a:ext cx="10764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smtClean="0">
                <a:latin typeface="Century Gothic" panose="020B0502020202020204" pitchFamily="34" charset="0"/>
              </a:rPr>
              <a:t>We left early for school</a:t>
            </a:r>
            <a:r>
              <a:rPr lang="en-AU" sz="3200" dirty="0" smtClean="0">
                <a:latin typeface="Century Gothic" panose="020B0502020202020204" pitchFamily="34" charset="0"/>
              </a:rPr>
              <a:t>, so </a:t>
            </a:r>
            <a:r>
              <a:rPr lang="en-AU" sz="3200" u="sng" dirty="0" smtClean="0">
                <a:latin typeface="Century Gothic" panose="020B0502020202020204" pitchFamily="34" charset="0"/>
              </a:rPr>
              <a:t>that we could finish our homework.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both of these sentences, the independent clauses are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24" name="Google Shape;131;p4"/>
          <p:cNvSpPr txBox="1"/>
          <p:nvPr/>
        </p:nvSpPr>
        <p:spPr>
          <a:xfrm>
            <a:off x="10181939" y="1250631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are the clauses independent?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separating the clauses?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11" y="1724567"/>
            <a:ext cx="86333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lang="en-A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4349" y="3982221"/>
            <a:ext cx="1076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smtClean="0">
                <a:latin typeface="Century Gothic" panose="020B0502020202020204" pitchFamily="34" charset="0"/>
              </a:rPr>
              <a:t>I was so hungry</a:t>
            </a:r>
            <a:r>
              <a:rPr lang="en-AU" sz="3200" dirty="0" smtClean="0">
                <a:latin typeface="Century Gothic" panose="020B0502020202020204" pitchFamily="34" charset="0"/>
              </a:rPr>
              <a:t>, but </a:t>
            </a:r>
            <a:r>
              <a:rPr lang="en-AU" sz="3200" u="sng" dirty="0" smtClean="0">
                <a:latin typeface="Century Gothic" panose="020B0502020202020204" pitchFamily="34" charset="0"/>
              </a:rPr>
              <a:t>there wasn’t any food left.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9811" y="785253"/>
            <a:ext cx="86333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lang="en-AU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863" y="1581694"/>
            <a:ext cx="7164755" cy="50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97455" y="223685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dropped the glass,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needed to find a broom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15867" y="303360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dogs,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can’t stand cats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15867" y="371284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Adam went to soccer practice,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Lucy went to swimming lessons.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867" y="1250631"/>
            <a:ext cx="6323275" cy="762661"/>
            <a:chOff x="215867" y="1250631"/>
            <a:chExt cx="6323275" cy="762661"/>
          </a:xfrm>
        </p:grpSpPr>
        <p:sp>
          <p:nvSpPr>
            <p:cNvPr id="125" name="Google Shape;125;p4"/>
            <p:cNvSpPr/>
            <p:nvPr/>
          </p:nvSpPr>
          <p:spPr>
            <a:xfrm>
              <a:off x="215867" y="1250631"/>
              <a:ext cx="574406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 smtClean="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Examples of compound sentences:</a:t>
              </a:r>
              <a:endParaRPr dirty="0"/>
            </a:p>
          </p:txBody>
        </p:sp>
        <p:pic>
          <p:nvPicPr>
            <p:cNvPr id="129" name="Google Shape;129;p4" descr="https://cdn3.vectorstock.com/i/1000x1000/77/52/yes-tick-icon-vector-22957752.jpg"/>
            <p:cNvPicPr preferRelativeResize="0"/>
            <p:nvPr/>
          </p:nvPicPr>
          <p:blipFill rotWithShape="1">
            <a:blip r:embed="rId3">
              <a:alphaModFix/>
            </a:blip>
            <a:srcRect b="10582"/>
            <a:stretch/>
          </p:blipFill>
          <p:spPr>
            <a:xfrm>
              <a:off x="5701272" y="1392203"/>
              <a:ext cx="837870" cy="621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207200" y="107957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compound sentence?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8;p4"/>
          <p:cNvSpPr txBox="1"/>
          <p:nvPr/>
        </p:nvSpPr>
        <p:spPr>
          <a:xfrm>
            <a:off x="185387" y="442692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 go to the movies with Alex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 stay home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all of these sentences, the independent clauses are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240003" y="19283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 and John like to play chess.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451769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is my favourite subject because I’m very good at it.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3338207"/>
            <a:ext cx="10627658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contains one 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clause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‘and’ is separating subjects (Kim and John)- not clauses.   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70010" y="5595146"/>
            <a:ext cx="10627658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subordinating conjunction- ‘because’ isn’t a coordinating conjunction. 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144" y="859329"/>
            <a:ext cx="4458959" cy="784725"/>
            <a:chOff x="171144" y="859329"/>
            <a:chExt cx="4458959" cy="784725"/>
          </a:xfrm>
        </p:grpSpPr>
        <p:sp>
          <p:nvSpPr>
            <p:cNvPr id="140" name="Google Shape;140;p5"/>
            <p:cNvSpPr/>
            <p:nvPr/>
          </p:nvSpPr>
          <p:spPr>
            <a:xfrm>
              <a:off x="171144" y="1020860"/>
              <a:ext cx="25926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Non-Examples:</a:t>
              </a:r>
              <a:endParaRPr dirty="0"/>
            </a:p>
          </p:txBody>
        </p:sp>
        <p:pic>
          <p:nvPicPr>
            <p:cNvPr id="145" name="Google Shape;145;p5" descr="See the source image"/>
            <p:cNvPicPr preferRelativeResize="0"/>
            <p:nvPr/>
          </p:nvPicPr>
          <p:blipFill rotWithShape="1">
            <a:blip r:embed="rId3">
              <a:alphaModFix/>
            </a:blip>
            <a:srcRect l="50750"/>
            <a:stretch/>
          </p:blipFill>
          <p:spPr>
            <a:xfrm>
              <a:off x="3772853" y="859329"/>
              <a:ext cx="857250" cy="784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141144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subordinate conjunction used in a complex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3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2000" b="1" dirty="0"/>
              <a:t>What sentences </a:t>
            </a:r>
            <a:r>
              <a:rPr lang="en-AU" sz="2000" b="1" dirty="0" smtClean="0"/>
              <a:t>are compound?</a:t>
            </a:r>
            <a:endParaRPr dirty="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0203336" y="91762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sentence?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189845" y="1446244"/>
            <a:ext cx="945828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love eating fish and chips.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 went to the shops, but he forgot his wallet.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Stacey will go to university after she finishes school.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forgot my umbrella, so I had to borrow someone else’s. 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9054281" y="281385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9736122" y="360737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5695551" y="205488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9450182" y="4719362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804" y="171784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55" y="275855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855" y="356718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751" y="438651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subordinate conjunction into the complex sentence</a:t>
            </a:r>
            <a:endParaRPr dirty="0"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89401" y="2190475"/>
            <a:ext cx="114414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 is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my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favourite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colour,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red roses.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289401" y="5055075"/>
            <a:ext cx="119025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 is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my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favourite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colour, </a:t>
            </a:r>
            <a:r>
              <a:rPr lang="en-AU" sz="3200" b="1" u="sng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love red roses.</a:t>
            </a:r>
            <a:endParaRPr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953</Words>
  <Application>Microsoft Office PowerPoint</Application>
  <PresentationFormat>Widescreen</PresentationFormat>
  <Paragraphs>155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Noto Sans Symbols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15</cp:revision>
  <dcterms:created xsi:type="dcterms:W3CDTF">2021-08-04T08:19:39Z</dcterms:created>
  <dcterms:modified xsi:type="dcterms:W3CDTF">2022-11-07T02:11:52Z</dcterms:modified>
</cp:coreProperties>
</file>