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257" r:id="rId4"/>
    <p:sldId id="258" r:id="rId5"/>
    <p:sldId id="280" r:id="rId6"/>
    <p:sldId id="281" r:id="rId7"/>
    <p:sldId id="28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Gill Sans MT" panose="020B0502020104020203" pitchFamily="34" charset="0"/>
      <p:regular r:id="rId40"/>
      <p:bold r:id="rId41"/>
      <p:italic r:id="rId42"/>
      <p:boldItalic r:id="rId43"/>
    </p:embeddedFont>
    <p:embeddedFont>
      <p:font typeface="Quattrocento Sans" panose="020B05020500000200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Cqgr0BhzEH1MsWYjhnhR+g2Br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05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11" y="6400741"/>
            <a:ext cx="5901189" cy="320040"/>
          </a:xfrm>
        </p:spPr>
        <p:txBody>
          <a:bodyPr/>
          <a:lstStyle/>
          <a:p>
            <a:r>
              <a:rPr lang="en-AU" dirty="0"/>
              <a:t>Stephanie Le Lievre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66675" y="6518851"/>
            <a:ext cx="5901189" cy="32004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48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24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63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8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74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8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25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73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204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14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0713D8-909B-4881-839D-1424C4822730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6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Complete sentences when provided with but, because, so sentence stems (compound and complex sentences)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Teagan Dunning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A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dirty="0"/>
              <a:t>(same as </a:t>
            </a:r>
            <a:r>
              <a:rPr lang="en-AU"/>
              <a:t>lesson from Year 2, term 1)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What sentences have been expanded correctly?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Sarah called her friend, but nobody answered.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 fell off my bike because I didn’t get hurt.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My bedroom was very cold because I forgot to close my window.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It was cold so I turned on the heater.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it/isn’t it a an example of a sentence expanded correctly?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205299" y="185647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205299" y="238669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772287" y="289324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795075" y="362971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234464" y="4680241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– similar to a U-turn.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7" name="Google Shape;197;p8"/>
          <p:cNvSpPr/>
          <p:nvPr/>
        </p:nvSpPr>
        <p:spPr>
          <a:xfrm>
            <a:off x="189164" y="3309713"/>
            <a:ext cx="402225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 because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154907" y="4481465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but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54907" y="549897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so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5865091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re-explanation</a:t>
            </a:r>
            <a:endParaRPr dirty="0"/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/>
          <p:nvPr/>
        </p:nvSpPr>
        <p:spPr>
          <a:xfrm>
            <a:off x="8363451" y="4522908"/>
            <a:ext cx="2235532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6401847" y="3397548"/>
            <a:ext cx="3606305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7885132" y="5552793"/>
            <a:ext cx="2332987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effect.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154907" y="3892396"/>
            <a:ext cx="76642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 because I can learn new things.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54906" y="499259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but sometimes it can make me tired.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73248" y="604646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so I visit the library often.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10203336" y="830491"/>
            <a:ext cx="1988664" cy="295465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we use a comma?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193162" y="47128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 is needed before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36566" y="1858113"/>
            <a:ext cx="6538092" cy="135421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 because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was her birthday.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28" name="Google Shape;228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06977" y="4495003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house, but</a:t>
            </a: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one was home.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42" name="Google Shape;242;p10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345510" y="4502539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house, so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in the pool.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53" name="Google Shape;25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9894773" y="445246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 </a:t>
            </a:r>
            <a:r>
              <a:rPr lang="en-AU"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760360" y="3570065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was old and weathered.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the two ideas in the sentence linked?</a:t>
            </a:r>
            <a:endParaRPr/>
          </a:p>
        </p:txBody>
      </p:sp>
      <p:pic>
        <p:nvPicPr>
          <p:cNvPr id="270" name="Google Shape;27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75" name="Google Shape;275;p12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06977" y="4495003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/>
          <p:nvPr/>
        </p:nvSpPr>
        <p:spPr>
          <a:xfrm>
            <a:off x="2892906" y="2469383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creaking, but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83" name="Google Shape;283;p13"/>
          <p:cNvSpPr txBox="1"/>
          <p:nvPr/>
        </p:nvSpPr>
        <p:spPr>
          <a:xfrm>
            <a:off x="1414701" y="3636308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 no one there.</a:t>
            </a:r>
            <a:endParaRPr/>
          </a:p>
        </p:txBody>
      </p:sp>
      <p:sp>
        <p:nvSpPr>
          <p:cNvPr id="284" name="Google Shape;28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85" name="Google Shape;285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90" name="Google Shape;290;p13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430477" y="4466982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3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/>
        </p:nvSpPr>
        <p:spPr>
          <a:xfrm>
            <a:off x="2892906" y="2469383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creaking, so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2628427" y="3574535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shut it.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01" name="Google Shape;30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06" name="Google Shape;306;p14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10092724" y="4546093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 because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1218371" y="3646416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there was a cyclone.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17" name="Google Shape;31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22" name="Google Shape;322;p15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71862" y="454253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delayed, but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1218371" y="3646416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waited at the airport.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33" name="Google Shape;33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38" name="Google Shape;338;p16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232526" y="4469385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delayed, so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362852" y="3643949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booked a hotel for the night.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49" name="Google Shape;349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54" name="Google Shape;354;p17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10056837" y="452122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/>
          <p:nvPr/>
        </p:nvSpPr>
        <p:spPr>
          <a:xfrm>
            <a:off x="214843" y="3463046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dinner________I cleared the dishes away.</a:t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63" name="Google Shape;363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cleared the dishes away.</a:t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5276675" y="3472246"/>
            <a:ext cx="10737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/>
          <p:nvPr/>
        </p:nvSpPr>
        <p:spPr>
          <a:xfrm>
            <a:off x="1015363" y="3413911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dinner________I was still hungry.</a:t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78" name="Google Shape;378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1499636" y="2504379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was still hungry.</a:t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385" name="Google Shape;385;p19"/>
          <p:cNvSpPr txBox="1"/>
          <p:nvPr/>
        </p:nvSpPr>
        <p:spPr>
          <a:xfrm>
            <a:off x="5966957" y="3429000"/>
            <a:ext cx="10737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386" name="Google Shape;386;p19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 txBox="1"/>
          <p:nvPr/>
        </p:nvSpPr>
        <p:spPr>
          <a:xfrm>
            <a:off x="468516" y="3413911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dinner__________  I hadn’t eaten all day.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93" name="Google Shape;393;p2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0"/>
          <p:cNvSpPr txBox="1"/>
          <p:nvPr/>
        </p:nvSpPr>
        <p:spPr>
          <a:xfrm>
            <a:off x="1499636" y="2504379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was still hungry.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5379269" y="3429000"/>
            <a:ext cx="19376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07" name="Google Shape;407;p2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1"/>
          <p:cNvSpPr txBox="1"/>
          <p:nvPr/>
        </p:nvSpPr>
        <p:spPr>
          <a:xfrm>
            <a:off x="222289" y="3816766"/>
            <a:ext cx="40879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mum was mad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7846335" y="2267225"/>
            <a:ext cx="40879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cleaned my room.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7913353" y="3570544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didn’t let it ruin her day.</a:t>
            </a:r>
            <a:endParaRPr/>
          </a:p>
        </p:txBody>
      </p:sp>
      <p:sp>
        <p:nvSpPr>
          <p:cNvPr id="413" name="Google Shape;413;p21"/>
          <p:cNvSpPr txBox="1"/>
          <p:nvPr/>
        </p:nvSpPr>
        <p:spPr>
          <a:xfrm>
            <a:off x="7913352" y="5241352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didn’t clean my room.</a:t>
            </a: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5199918" y="2359557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4946913" y="3878321"/>
            <a:ext cx="179783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5199917" y="5518351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cxnSp>
        <p:nvCxnSpPr>
          <p:cNvPr id="417" name="Google Shape;417;p21"/>
          <p:cNvCxnSpPr/>
          <p:nvPr/>
        </p:nvCxnSpPr>
        <p:spPr>
          <a:xfrm>
            <a:off x="6532563" y="2651945"/>
            <a:ext cx="1396443" cy="14879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21"/>
          <p:cNvCxnSpPr>
            <a:endCxn id="413" idx="1"/>
          </p:cNvCxnSpPr>
          <p:nvPr/>
        </p:nvCxnSpPr>
        <p:spPr>
          <a:xfrm>
            <a:off x="6770052" y="4254161"/>
            <a:ext cx="1143300" cy="152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9" name="Google Shape;419;p21"/>
          <p:cNvCxnSpPr>
            <a:endCxn id="411" idx="1"/>
          </p:cNvCxnSpPr>
          <p:nvPr/>
        </p:nvCxnSpPr>
        <p:spPr>
          <a:xfrm rot="10800000" flipH="1">
            <a:off x="6625935" y="2559613"/>
            <a:ext cx="1220400" cy="322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1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26" name="Google Shape;426;p2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2"/>
          <p:cNvSpPr txBox="1"/>
          <p:nvPr/>
        </p:nvSpPr>
        <p:spPr>
          <a:xfrm>
            <a:off x="222289" y="3816766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competition was cancelled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8141864" y="1875038"/>
            <a:ext cx="42921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wasn’t enough competitors.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8141864" y="3530008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caught the next flight home.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8141864" y="5188801"/>
            <a:ext cx="40879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enjoyed ourselves on the trip.</a:t>
            </a:r>
            <a:endParaRPr/>
          </a:p>
        </p:txBody>
      </p:sp>
      <p:sp>
        <p:nvSpPr>
          <p:cNvPr id="433" name="Google Shape;433;p22"/>
          <p:cNvSpPr/>
          <p:nvPr/>
        </p:nvSpPr>
        <p:spPr>
          <a:xfrm>
            <a:off x="5199918" y="2359557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434" name="Google Shape;434;p22"/>
          <p:cNvSpPr/>
          <p:nvPr/>
        </p:nvSpPr>
        <p:spPr>
          <a:xfrm>
            <a:off x="4946913" y="3878321"/>
            <a:ext cx="179783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435" name="Google Shape;435;p22"/>
          <p:cNvSpPr/>
          <p:nvPr/>
        </p:nvSpPr>
        <p:spPr>
          <a:xfrm>
            <a:off x="5199917" y="5518351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cxnSp>
        <p:nvCxnSpPr>
          <p:cNvPr id="436" name="Google Shape;436;p22"/>
          <p:cNvCxnSpPr>
            <a:endCxn id="432" idx="1"/>
          </p:cNvCxnSpPr>
          <p:nvPr/>
        </p:nvCxnSpPr>
        <p:spPr>
          <a:xfrm>
            <a:off x="6532664" y="2652031"/>
            <a:ext cx="1609200" cy="3321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22"/>
          <p:cNvCxnSpPr>
            <a:endCxn id="430" idx="1"/>
          </p:cNvCxnSpPr>
          <p:nvPr/>
        </p:nvCxnSpPr>
        <p:spPr>
          <a:xfrm rot="10800000" flipH="1">
            <a:off x="6871664" y="2382870"/>
            <a:ext cx="1270200" cy="180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22"/>
          <p:cNvCxnSpPr>
            <a:endCxn id="431" idx="1"/>
          </p:cNvCxnSpPr>
          <p:nvPr/>
        </p:nvCxnSpPr>
        <p:spPr>
          <a:xfrm rot="10800000" flipH="1">
            <a:off x="6643364" y="4068617"/>
            <a:ext cx="1498500" cy="175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9" name="Google Shape;439;p22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 because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sound, but</a:t>
            </a:r>
            <a:endParaRPr/>
          </a:p>
        </p:txBody>
      </p:sp>
      <p:sp>
        <p:nvSpPr>
          <p:cNvPr id="446" name="Google Shape;446;p2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47" name="Google Shape;447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3"/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sound, so</a:t>
            </a:r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251602" y="2300435"/>
            <a:ext cx="4859580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sentence stems in your book:</a:t>
            </a:r>
            <a:endParaRPr/>
          </a:p>
        </p:txBody>
      </p:sp>
      <p:sp>
        <p:nvSpPr>
          <p:cNvPr id="450" name="Google Shape;450;p23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 because</a:t>
            </a:r>
            <a:endParaRPr/>
          </a:p>
        </p:txBody>
      </p:sp>
      <p:sp>
        <p:nvSpPr>
          <p:cNvPr id="456" name="Google Shape;45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57" name="Google Shape;45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/>
        </p:nvSpPr>
        <p:spPr>
          <a:xfrm>
            <a:off x="251602" y="366460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sick, but</a:t>
            </a:r>
            <a:endParaRPr/>
          </a:p>
        </p:txBody>
      </p:sp>
      <p:sp>
        <p:nvSpPr>
          <p:cNvPr id="459" name="Google Shape;459;p24"/>
          <p:cNvSpPr txBox="1"/>
          <p:nvPr/>
        </p:nvSpPr>
        <p:spPr>
          <a:xfrm>
            <a:off x="251602" y="455329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sick, so</a:t>
            </a: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251602" y="2308824"/>
            <a:ext cx="4859580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sentence stems in your book:</a:t>
            </a: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56" name="Google Shape;45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57" name="Google Shape;45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/>
        </p:nvSpPr>
        <p:spPr>
          <a:xfrm>
            <a:off x="251602" y="366460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59" name="Google Shape;459;p24"/>
          <p:cNvSpPr txBox="1"/>
          <p:nvPr/>
        </p:nvSpPr>
        <p:spPr>
          <a:xfrm>
            <a:off x="251602" y="455329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60" name="Google Shape;460;p24"/>
          <p:cNvSpPr/>
          <p:nvPr/>
        </p:nvSpPr>
        <p:spPr>
          <a:xfrm>
            <a:off x="251601" y="2308824"/>
            <a:ext cx="7506943" cy="3385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dk1"/>
                </a:solidFill>
                <a:latin typeface="Century Gothic"/>
                <a:sym typeface="Century Gothic"/>
              </a:rPr>
              <a:t>Add in sentences based on topics/themes/texts using in class. </a:t>
            </a:r>
            <a:endParaRPr dirty="0"/>
          </a:p>
        </p:txBody>
      </p:sp>
      <p:sp>
        <p:nvSpPr>
          <p:cNvPr id="461" name="Google Shape;461;p2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5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complete sentences usin</a:t>
            </a: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 the conjunctions: </a:t>
            </a:r>
            <a:r>
              <a:rPr lang="en-AU" sz="28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but, because, so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because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1019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AU" sz="4400" dirty="0"/>
              <a:t>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Tells us </a:t>
            </a:r>
            <a:r>
              <a:rPr lang="en-AU" sz="4000" b="1" i="1" u="sng" dirty="0"/>
              <a:t>why</a:t>
            </a:r>
            <a:r>
              <a:rPr lang="en-AU" sz="4000" i="1" dirty="0"/>
              <a:t> something has happened or why something is true.</a:t>
            </a:r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The dog ran away because the gate was left open.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85" y="2475504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756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99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/>
              <a:t>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Indicates a </a:t>
            </a:r>
            <a:r>
              <a:rPr lang="en-AU" sz="4000" b="1" i="1" u="sng" dirty="0"/>
              <a:t>change of direction</a:t>
            </a:r>
          </a:p>
          <a:p>
            <a:pPr marL="0" indent="0" algn="ctr">
              <a:buNone/>
            </a:pPr>
            <a:r>
              <a:rPr lang="en-AU" sz="4000" i="1" dirty="0"/>
              <a:t> </a:t>
            </a:r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I am hungry, but there is no food in the fridge. 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12" y="2586339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13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25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/>
              <a:t>conjunction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000" i="1" dirty="0"/>
              <a:t>Indicates a </a:t>
            </a:r>
            <a:r>
              <a:rPr lang="en-AU" sz="4000" b="1" i="1" u="sng" dirty="0"/>
              <a:t>cause and effect</a:t>
            </a:r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>
                <a:solidFill>
                  <a:srgbClr val="002060"/>
                </a:solidFill>
              </a:rPr>
              <a:t>I missed the bus, so I walked to school.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85" y="2664169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575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106493" y="59544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89613" y="3546551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raised our hands.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happy,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still gave us homework.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happy,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gave us a longer recess.</a:t>
            </a:r>
            <a:endParaRPr/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28268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0181939" y="1250631"/>
            <a:ext cx="1988664" cy="31085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/>
          <p:nvPr/>
        </p:nvSpPr>
        <p:spPr>
          <a:xfrm>
            <a:off x="258597" y="3130913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384732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tired, but I’m going to bed.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51899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raining outside because you should take your umbrella.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207767" y="4315287"/>
            <a:ext cx="8601295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an incorrect use of the conjunction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direction.  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1207767" y="5785869"/>
            <a:ext cx="8555734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an incorrect use of the conjunction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true, not to show a consequence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079790" y="2954790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 correct use of a conjunction?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205960" y="56715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– similar to a U-turn.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/>
          <p:nvPr/>
        </p:nvSpPr>
        <p:spPr>
          <a:xfrm>
            <a:off x="154907" y="3359863"/>
            <a:ext cx="37208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but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54907" y="449726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 because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54907" y="548612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so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0221800" y="1027753"/>
            <a:ext cx="1988664" cy="295465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we use a comma?</a:t>
            </a:r>
            <a:endParaRPr/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93162" y="47128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 is needed before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315351" y="3436807"/>
            <a:ext cx="2235532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7903461" y="4517594"/>
            <a:ext cx="3606305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 why something is true.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9387738" y="5486125"/>
            <a:ext cx="2332987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effect.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4907" y="3888317"/>
            <a:ext cx="76899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but she doesn’t like giraffes.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154907" y="4978603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 because she lives on a farm.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73248" y="597533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so she volunteers at the animal shelter.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36566" y="1858113"/>
            <a:ext cx="6538092" cy="135421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2268</Words>
  <Application>Microsoft Office PowerPoint</Application>
  <PresentationFormat>Widescreen</PresentationFormat>
  <Paragraphs>369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Century Gothic</vt:lpstr>
      <vt:lpstr>Arial Rounded</vt:lpstr>
      <vt:lpstr>Noto Sans Symbols</vt:lpstr>
      <vt:lpstr>Arial</vt:lpstr>
      <vt:lpstr>Quattrocento Sans</vt:lpstr>
      <vt:lpstr>Gill Sans MT</vt:lpstr>
      <vt:lpstr>Office Theme</vt:lpstr>
      <vt:lpstr>Parcel</vt:lpstr>
      <vt:lpstr>PowerPoint Presentation</vt:lpstr>
      <vt:lpstr>PowerPoint Presentation</vt:lpstr>
      <vt:lpstr>PowerPoint Presentation</vt:lpstr>
      <vt:lpstr>because</vt:lpstr>
      <vt:lpstr>but</vt:lpstr>
      <vt:lpstr>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3</cp:revision>
  <dcterms:created xsi:type="dcterms:W3CDTF">2021-08-04T08:19:39Z</dcterms:created>
  <dcterms:modified xsi:type="dcterms:W3CDTF">2023-09-08T05:10:09Z</dcterms:modified>
</cp:coreProperties>
</file>