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9" r:id="rId5"/>
    <p:sldId id="259" r:id="rId6"/>
    <p:sldId id="288" r:id="rId7"/>
    <p:sldId id="273" r:id="rId8"/>
    <p:sldId id="260" r:id="rId9"/>
    <p:sldId id="262" r:id="rId10"/>
    <p:sldId id="264" r:id="rId11"/>
    <p:sldId id="265" r:id="rId12"/>
    <p:sldId id="285" r:id="rId13"/>
    <p:sldId id="290" r:id="rId14"/>
    <p:sldId id="291" r:id="rId15"/>
    <p:sldId id="292" r:id="rId16"/>
    <p:sldId id="29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Quattrocento Sans" panose="020B05020500000200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1Z5T05CoopI2+kaTVe+TClfb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57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03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593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04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51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93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047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19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199073"/>
            <a:ext cx="9144000" cy="483941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Year: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Term: 2</a:t>
            </a:r>
            <a:endParaRPr lang="en-AU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AU" sz="2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Objective: </a:t>
            </a:r>
            <a:r>
              <a:rPr lang="en-AU" sz="2800" dirty="0">
                <a:latin typeface="Century Gothic" panose="020B0502020202020204" pitchFamily="34" charset="0"/>
              </a:rPr>
              <a:t>Identify coordinating conjunctions.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dirty="0">
                <a:latin typeface="Century Gothic" panose="020B0502020202020204" pitchFamily="34" charset="0"/>
              </a:rPr>
              <a:t>Complete sentence stems starting with a coordinating conjunction to form a compound sentence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Author: </a:t>
            </a:r>
            <a:r>
              <a:rPr lang="en-AU" sz="2800" dirty="0"/>
              <a:t>Stephanie Le Lievre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coordinating conjunction into the complex sentence</a:t>
            </a:r>
            <a:endParaRPr dirty="0"/>
          </a:p>
        </p:txBody>
      </p:sp>
      <p:sp>
        <p:nvSpPr>
          <p:cNvPr id="217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coordinating conjunction?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289401" y="2331146"/>
            <a:ext cx="114414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Martin fell off his bike, __________ he was taken to hospital.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856560" y="5262102"/>
            <a:ext cx="119025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Marin fell off his bike, </a:t>
            </a:r>
            <a:r>
              <a:rPr lang="en-AU" sz="3200" b="1" u="sng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 was taken to hospital.</a:t>
            </a:r>
            <a:endParaRPr sz="3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31" name="Google Shape;23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289401" y="2360540"/>
            <a:ext cx="114414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Trinity found a shell in the sand, _________ Brian found a starfish in the ocean.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25;p9"/>
          <p:cNvSpPr txBox="1"/>
          <p:nvPr/>
        </p:nvSpPr>
        <p:spPr>
          <a:xfrm>
            <a:off x="289401" y="5055075"/>
            <a:ext cx="1190259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Trinity found a shell in the sand, and Brian found a starfish in the ocean.</a:t>
            </a:r>
            <a:endParaRPr lang="en-AU" sz="3200" b="1" dirty="0"/>
          </a:p>
        </p:txBody>
      </p:sp>
      <p:sp>
        <p:nvSpPr>
          <p:cNvPr id="21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coordinating conjunction?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coordinating conjunction into the complex sentence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31" name="Google Shape;23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289401" y="2360540"/>
            <a:ext cx="114414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feel like watching a movie, __________ there isn’t anything on that looks appealing.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25;p9"/>
          <p:cNvSpPr txBox="1"/>
          <p:nvPr/>
        </p:nvSpPr>
        <p:spPr>
          <a:xfrm>
            <a:off x="289401" y="5055075"/>
            <a:ext cx="1190259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feel like watching a movie, </a:t>
            </a:r>
            <a:r>
              <a:rPr lang="en-AU" sz="3200" b="1" u="sng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isn’t anything on that looks appealing. </a:t>
            </a:r>
            <a:endParaRPr lang="en-AU" sz="3200" dirty="0"/>
          </a:p>
        </p:txBody>
      </p:sp>
      <p:sp>
        <p:nvSpPr>
          <p:cNvPr id="21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coordinating conjunction?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coordinating conjunction into the complex sentence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2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31" name="Google Shape;23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289401" y="2360540"/>
            <a:ext cx="114414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sym typeface="Century Gothic"/>
              </a:rPr>
              <a:t>The students could go to the library, ________ they could go to swimming lessons.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25;p9"/>
          <p:cNvSpPr txBox="1"/>
          <p:nvPr/>
        </p:nvSpPr>
        <p:spPr>
          <a:xfrm>
            <a:off x="289401" y="5055075"/>
            <a:ext cx="1190259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sym typeface="Century Gothic"/>
              </a:rPr>
              <a:t>The students could go to the library, </a:t>
            </a:r>
            <a:r>
              <a:rPr lang="en-AU" sz="3200" b="1" u="sng" dirty="0">
                <a:solidFill>
                  <a:srgbClr val="00B050"/>
                </a:solidFill>
                <a:latin typeface="Century Gothic"/>
                <a:sym typeface="Century Gothic"/>
              </a:rPr>
              <a:t>or</a:t>
            </a:r>
            <a:r>
              <a:rPr lang="en-AU" sz="3200" dirty="0">
                <a:solidFill>
                  <a:schemeClr val="dk1"/>
                </a:solidFill>
                <a:latin typeface="Century Gothic"/>
                <a:sym typeface="Century Gothic"/>
              </a:rPr>
              <a:t> they could go to swimming lessons. </a:t>
            </a:r>
            <a:endParaRPr lang="en-AU" sz="3200" dirty="0"/>
          </a:p>
        </p:txBody>
      </p:sp>
      <p:sp>
        <p:nvSpPr>
          <p:cNvPr id="21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coordinating conjunction?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coordinating conjunction into the complex sentence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2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61" name="Google Shape;261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5785" y="9835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7412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5303" y="3566313"/>
            <a:ext cx="5484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loves spaghetti,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</a:t>
            </a: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this conjunction tell you about the relationship between the clauses?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303" y="2552453"/>
            <a:ext cx="5681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loves spaghetti,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3" y="4552066"/>
            <a:ext cx="5987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loves spaghetti,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48575" y="5567423"/>
            <a:ext cx="334342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800" b="1" dirty="0"/>
              <a:t>Remember that you can just insert one word- it has to be a second clause (with a subject and verb).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2057" y="2543907"/>
            <a:ext cx="69332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she doesn’t get to eat it often.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2901" y="3577086"/>
            <a:ext cx="69332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she made some for dinner.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9264" y="4553563"/>
            <a:ext cx="69332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her brother loves it too.</a:t>
            </a:r>
          </a:p>
        </p:txBody>
      </p:sp>
      <p:sp>
        <p:nvSpPr>
          <p:cNvPr id="17" name="Google Shape;264;p12"/>
          <p:cNvSpPr/>
          <p:nvPr/>
        </p:nvSpPr>
        <p:spPr>
          <a:xfrm>
            <a:off x="105303" y="563795"/>
            <a:ext cx="8344216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clause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by adding another clause to make a compound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completed sentence for correct punctuation</a:t>
            </a:r>
          </a:p>
        </p:txBody>
      </p:sp>
    </p:spTree>
    <p:extLst>
      <p:ext uri="{BB962C8B-B14F-4D97-AF65-F5344CB8AC3E}">
        <p14:creationId xmlns:p14="http://schemas.microsoft.com/office/powerpoint/2010/main" val="17669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261" name="Google Shape;261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5619" y="6914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6209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/>
          <p:nvPr/>
        </p:nvSpPr>
        <p:spPr>
          <a:xfrm>
            <a:off x="105303" y="563795"/>
            <a:ext cx="8344216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clause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by adding another clause to make a compound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completed sentence for correct punctuation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303" y="3566313"/>
            <a:ext cx="7800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 made a mess in the kitchen,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580560"/>
            <a:ext cx="6763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could watch the cricket,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3" y="4552066"/>
            <a:ext cx="5562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want to go for a swim,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8575" y="5567423"/>
            <a:ext cx="334342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800" b="1" dirty="0"/>
              <a:t>Remember that you can just insert one word- it has to be a second clause (with a subject and verb).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2002" y="2580560"/>
            <a:ext cx="59904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we could watch the tennis 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22601" y="3594420"/>
            <a:ext cx="46860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his mum told him off.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8631" y="4552066"/>
            <a:ext cx="69332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I’m afraid of sharks.</a:t>
            </a:r>
          </a:p>
        </p:txBody>
      </p:sp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53132" y="108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17;p9"/>
          <p:cNvSpPr txBox="1"/>
          <p:nvPr/>
        </p:nvSpPr>
        <p:spPr>
          <a:xfrm>
            <a:off x="10203336" y="82171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this conjunction tell you about the relationship between the clauses?</a:t>
            </a:r>
          </a:p>
        </p:txBody>
      </p:sp>
    </p:spTree>
    <p:extLst>
      <p:ext uri="{BB962C8B-B14F-4D97-AF65-F5344CB8AC3E}">
        <p14:creationId xmlns:p14="http://schemas.microsoft.com/office/powerpoint/2010/main" val="39414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dirty="0"/>
          </a:p>
        </p:txBody>
      </p:sp>
      <p:pic>
        <p:nvPicPr>
          <p:cNvPr id="261" name="Google Shape;261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6296" y="69144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/>
          <p:nvPr/>
        </p:nvSpPr>
        <p:spPr>
          <a:xfrm>
            <a:off x="105303" y="563795"/>
            <a:ext cx="8344216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clause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by adding another clause to make a compound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completed sentence for correct punctuation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2580560"/>
            <a:ext cx="11141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 stems and coordinating conjunctions here based on texts/content covered in class</a:t>
            </a:r>
            <a:endParaRPr lang="en-AU" sz="3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53132" y="108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17;p9"/>
          <p:cNvSpPr txBox="1"/>
          <p:nvPr/>
        </p:nvSpPr>
        <p:spPr>
          <a:xfrm>
            <a:off x="10203336" y="82171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this conjunction tell you about the relationship between the clauses?</a:t>
            </a:r>
          </a:p>
        </p:txBody>
      </p:sp>
    </p:spTree>
    <p:extLst>
      <p:ext uri="{BB962C8B-B14F-4D97-AF65-F5344CB8AC3E}">
        <p14:creationId xmlns:p14="http://schemas.microsoft.com/office/powerpoint/2010/main" val="369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7;p3"/>
          <p:cNvSpPr txBox="1"/>
          <p:nvPr/>
        </p:nvSpPr>
        <p:spPr>
          <a:xfrm>
            <a:off x="923925" y="2190750"/>
            <a:ext cx="10553700" cy="218517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AU" sz="2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are learning to:</a:t>
            </a:r>
          </a:p>
          <a:p>
            <a:pPr lvl="0" algn="ctr"/>
            <a:endParaRPr lang="en-AU" sz="28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Identify coordinating conjunctions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20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Complete sentence stems containing a coordinating conjunction to form a compound sentence</a:t>
            </a:r>
            <a:endParaRPr sz="20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9810" y="591373"/>
            <a:ext cx="970175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 separate two words, phrases, clauses or sentences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equal rank. </a:t>
            </a:r>
          </a:p>
        </p:txBody>
      </p:sp>
      <p:sp>
        <p:nvSpPr>
          <p:cNvPr id="10" name="Google Shape;131;p4"/>
          <p:cNvSpPr txBox="1"/>
          <p:nvPr/>
        </p:nvSpPr>
        <p:spPr>
          <a:xfrm>
            <a:off x="10203336" y="115719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coordinating conjunctions?</a:t>
            </a:r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…. mean?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810" y="1008583"/>
            <a:ext cx="8633318" cy="71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 are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(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FANBOYS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</a:p>
          <a:p>
            <a:pPr marL="228600" lvl="0" indent="-2222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sym typeface="Century Gothic"/>
              </a:rPr>
              <a:t>We are focussing on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sym typeface="Century Gothic"/>
              </a:rPr>
              <a:t>and, but, or, so </a:t>
            </a:r>
            <a:endParaRPr lang="en-AU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85787"/>
              </p:ext>
            </p:extLst>
          </p:nvPr>
        </p:nvGraphicFramePr>
        <p:xfrm>
          <a:off x="459079" y="2734392"/>
          <a:ext cx="11541332" cy="40004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97326">
                  <a:extLst>
                    <a:ext uri="{9D8B030D-6E8A-4147-A177-3AD203B41FA5}">
                      <a16:colId xmlns:a16="http://schemas.microsoft.com/office/drawing/2014/main" val="4216635947"/>
                    </a:ext>
                  </a:extLst>
                </a:gridCol>
                <a:gridCol w="2182508">
                  <a:extLst>
                    <a:ext uri="{9D8B030D-6E8A-4147-A177-3AD203B41FA5}">
                      <a16:colId xmlns:a16="http://schemas.microsoft.com/office/drawing/2014/main" val="3367847130"/>
                    </a:ext>
                  </a:extLst>
                </a:gridCol>
                <a:gridCol w="7361498">
                  <a:extLst>
                    <a:ext uri="{9D8B030D-6E8A-4147-A177-3AD203B41FA5}">
                      <a16:colId xmlns:a16="http://schemas.microsoft.com/office/drawing/2014/main" val="4065105924"/>
                    </a:ext>
                  </a:extLst>
                </a:gridCol>
              </a:tblGrid>
              <a:tr h="527673">
                <a:tc>
                  <a:txBody>
                    <a:bodyPr/>
                    <a:lstStyle/>
                    <a:p>
                      <a:r>
                        <a:rPr lang="en-AU" sz="2000" dirty="0"/>
                        <a:t>Coordinating</a:t>
                      </a:r>
                      <a:r>
                        <a:rPr lang="en-AU" sz="2000" baseline="0" dirty="0"/>
                        <a:t> conjunction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Sentence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70088"/>
                  </a:ext>
                </a:extLst>
              </a:tr>
              <a:tr h="377648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reason/cause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I have to find a jacket,</a:t>
                      </a:r>
                      <a:r>
                        <a:rPr lang="en-AU" sz="2000" baseline="0" dirty="0"/>
                        <a:t> for it is snowing today.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51214"/>
                  </a:ext>
                </a:extLst>
              </a:tr>
              <a:tr h="527673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in</a:t>
                      </a:r>
                      <a:r>
                        <a:rPr lang="en-AU" sz="2000" baseline="0" dirty="0"/>
                        <a:t> addition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Tim</a:t>
                      </a:r>
                      <a:r>
                        <a:rPr lang="en-AU" sz="2000" baseline="0" dirty="0"/>
                        <a:t> walked on the path, and Mary ran on the road.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282989"/>
                  </a:ext>
                </a:extLst>
              </a:tr>
              <a:tr h="377648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and</a:t>
                      </a:r>
                      <a:r>
                        <a:rPr lang="en-AU" sz="2000" baseline="0" dirty="0"/>
                        <a:t> not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Sarah doesn’t like peas, nor does</a:t>
                      </a:r>
                      <a:r>
                        <a:rPr lang="en-AU" sz="2000" baseline="0" dirty="0"/>
                        <a:t> she like apples.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781623"/>
                  </a:ext>
                </a:extLst>
              </a:tr>
              <a:tr h="527673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But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in contrast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I wanted</a:t>
                      </a:r>
                      <a:r>
                        <a:rPr lang="en-AU" sz="2000" baseline="0" dirty="0"/>
                        <a:t> to ride my bike to school, but it was raining.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793280"/>
                  </a:ext>
                </a:extLst>
              </a:tr>
              <a:tr h="527673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We could go to</a:t>
                      </a:r>
                      <a:r>
                        <a:rPr lang="en-AU" sz="2000" baseline="0" dirty="0"/>
                        <a:t> the zoo, or we could go to the movies. 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164988"/>
                  </a:ext>
                </a:extLst>
              </a:tr>
              <a:tr h="377648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contrast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It</a:t>
                      </a:r>
                      <a:r>
                        <a:rPr lang="en-AU" sz="2000" baseline="0" dirty="0"/>
                        <a:t> was raining outside, yet the sun was shining.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351567"/>
                  </a:ext>
                </a:extLst>
              </a:tr>
              <a:tr h="527673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consequence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I dropped</a:t>
                      </a:r>
                      <a:r>
                        <a:rPr lang="en-AU" sz="2000" baseline="0" dirty="0"/>
                        <a:t> the glass, so the water went everywhere.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7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6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4907" y="1083340"/>
            <a:ext cx="894827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 independent clause is part of a sentence that has a subject and a verb and can be a stand alone sentence.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907" y="471618"/>
            <a:ext cx="915006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 is made up of two independent clauses joined with a coordinating conjunction.</a:t>
            </a:r>
            <a:endParaRPr lang="en-A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14350" y="2721225"/>
            <a:ext cx="1076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>
                <a:latin typeface="Century Gothic" panose="020B0502020202020204" pitchFamily="34" charset="0"/>
              </a:rPr>
              <a:t>School finished early, </a:t>
            </a:r>
            <a:r>
              <a:rPr lang="en-AU" sz="3200" dirty="0">
                <a:latin typeface="Century Gothic" panose="020B0502020202020204" pitchFamily="34" charset="0"/>
              </a:rPr>
              <a:t>so</a:t>
            </a:r>
            <a:r>
              <a:rPr lang="en-AU" sz="3200" u="sng" dirty="0">
                <a:latin typeface="Century Gothic" panose="020B0502020202020204" pitchFamily="34" charset="0"/>
              </a:rPr>
              <a:t> we went to the park.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1900" y="5183625"/>
            <a:ext cx="413112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In both of these sentences, the independent clauses are underlined. </a:t>
            </a:r>
          </a:p>
        </p:txBody>
      </p:sp>
      <p:sp>
        <p:nvSpPr>
          <p:cNvPr id="24" name="Google Shape;131;p4"/>
          <p:cNvSpPr txBox="1"/>
          <p:nvPr/>
        </p:nvSpPr>
        <p:spPr>
          <a:xfrm>
            <a:off x="10181939" y="1250631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are the clauses independent?</a:t>
            </a:r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separating the clauses?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349" y="3982221"/>
            <a:ext cx="1076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>
                <a:latin typeface="Century Gothic" panose="020B0502020202020204" pitchFamily="34" charset="0"/>
              </a:rPr>
              <a:t>I was so hungry</a:t>
            </a:r>
            <a:r>
              <a:rPr lang="en-AU" sz="3200" dirty="0">
                <a:latin typeface="Century Gothic" panose="020B0502020202020204" pitchFamily="34" charset="0"/>
              </a:rPr>
              <a:t>, but </a:t>
            </a:r>
            <a:r>
              <a:rPr lang="en-AU" sz="3200" u="sng" dirty="0">
                <a:latin typeface="Century Gothic" panose="020B0502020202020204" pitchFamily="34" charset="0"/>
              </a:rPr>
              <a:t>there wasn’t any food left.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906" y="1646401"/>
            <a:ext cx="894827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coordinating conjunction can separate two independent clauses.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1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9811" y="628287"/>
            <a:ext cx="86333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a comma to separate two independent clauses. </a:t>
            </a:r>
            <a:endParaRPr lang="en-AU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863" y="1581694"/>
            <a:ext cx="7164755" cy="50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97455" y="223685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dropped the glass,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needed to find a broom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15867" y="303360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dogs,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can’t stand cats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15867" y="371284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Adam went to soccer practice,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Lucy went to swimming lessons.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867" y="1250631"/>
            <a:ext cx="6323275" cy="762661"/>
            <a:chOff x="215867" y="1250631"/>
            <a:chExt cx="6323275" cy="762661"/>
          </a:xfrm>
        </p:grpSpPr>
        <p:sp>
          <p:nvSpPr>
            <p:cNvPr id="125" name="Google Shape;125;p4"/>
            <p:cNvSpPr/>
            <p:nvPr/>
          </p:nvSpPr>
          <p:spPr>
            <a:xfrm>
              <a:off x="215867" y="1250631"/>
              <a:ext cx="574406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Examples of compound sentences:</a:t>
              </a:r>
              <a:endParaRPr dirty="0"/>
            </a:p>
          </p:txBody>
        </p:sp>
        <p:pic>
          <p:nvPicPr>
            <p:cNvPr id="129" name="Google Shape;129;p4" descr="https://cdn3.vectorstock.com/i/1000x1000/77/52/yes-tick-icon-vector-22957752.jpg"/>
            <p:cNvPicPr preferRelativeResize="0"/>
            <p:nvPr/>
          </p:nvPicPr>
          <p:blipFill rotWithShape="1">
            <a:blip r:embed="rId3">
              <a:alphaModFix/>
            </a:blip>
            <a:srcRect b="10582"/>
            <a:stretch/>
          </p:blipFill>
          <p:spPr>
            <a:xfrm>
              <a:off x="5701272" y="1392203"/>
              <a:ext cx="837870" cy="621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0207200" y="1079579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ordinating conjunction?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compound sentence?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8;p4"/>
          <p:cNvSpPr txBox="1"/>
          <p:nvPr/>
        </p:nvSpPr>
        <p:spPr>
          <a:xfrm>
            <a:off x="185387" y="442692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I go to the movies with Alex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or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I stay home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1900" y="5183625"/>
            <a:ext cx="413112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In all of these sentences, the independent clauses are underlined. </a:t>
            </a:r>
          </a:p>
        </p:txBody>
      </p:sp>
    </p:spTree>
    <p:extLst>
      <p:ext uri="{BB962C8B-B14F-4D97-AF65-F5344CB8AC3E}">
        <p14:creationId xmlns:p14="http://schemas.microsoft.com/office/powerpoint/2010/main" val="16180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/>
        </p:nvSpPr>
        <p:spPr>
          <a:xfrm>
            <a:off x="240003" y="192837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 and John like to play chess.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240003" y="37633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is my favourite subject because I’m very good at it.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40003" y="2569552"/>
            <a:ext cx="9733556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only contains one independent clause. The ‘and’ is separating subjects (Kim and John)- not clauses.   </a:t>
            </a:r>
            <a:endParaRPr sz="18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419181" y="4430106"/>
            <a:ext cx="10627658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a subordinating conjunction- ‘because’ isn’t a coordinating conjunction.  </a:t>
            </a:r>
            <a:endParaRPr sz="18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994" y="738630"/>
            <a:ext cx="4458959" cy="992487"/>
            <a:chOff x="171144" y="859329"/>
            <a:chExt cx="4458959" cy="992487"/>
          </a:xfrm>
        </p:grpSpPr>
        <p:sp>
          <p:nvSpPr>
            <p:cNvPr id="140" name="Google Shape;140;p5"/>
            <p:cNvSpPr/>
            <p:nvPr/>
          </p:nvSpPr>
          <p:spPr>
            <a:xfrm>
              <a:off x="171144" y="1020860"/>
              <a:ext cx="3798972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Non-Examples of compound sentences:</a:t>
              </a:r>
              <a:endParaRPr dirty="0"/>
            </a:p>
          </p:txBody>
        </p:sp>
        <p:pic>
          <p:nvPicPr>
            <p:cNvPr id="145" name="Google Shape;145;p5" descr="See the source image"/>
            <p:cNvPicPr preferRelativeResize="0"/>
            <p:nvPr/>
          </p:nvPicPr>
          <p:blipFill rotWithShape="1">
            <a:blip r:embed="rId3">
              <a:alphaModFix/>
            </a:blip>
            <a:srcRect l="50750"/>
            <a:stretch/>
          </p:blipFill>
          <p:spPr>
            <a:xfrm>
              <a:off x="3772853" y="859329"/>
              <a:ext cx="857250" cy="784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10203336" y="1141144"/>
            <a:ext cx="1988664" cy="187743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subordinate conjunction used in a complex sentence?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2;p5">
            <a:extLst>
              <a:ext uri="{FF2B5EF4-FFF2-40B4-BE49-F238E27FC236}">
                <a16:creationId xmlns:a16="http://schemas.microsoft.com/office/drawing/2014/main" id="{586387DE-BEC8-4AF5-84E8-E44B0011BFD8}"/>
              </a:ext>
            </a:extLst>
          </p:cNvPr>
          <p:cNvSpPr txBox="1"/>
          <p:nvPr/>
        </p:nvSpPr>
        <p:spPr>
          <a:xfrm>
            <a:off x="240003" y="545265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was picked up early so that I wasn’t late for the dentist.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44;p5">
            <a:extLst>
              <a:ext uri="{FF2B5EF4-FFF2-40B4-BE49-F238E27FC236}">
                <a16:creationId xmlns:a16="http://schemas.microsoft.com/office/drawing/2014/main" id="{4ED52547-F743-4E26-8EF3-F08F29011D1E}"/>
              </a:ext>
            </a:extLst>
          </p:cNvPr>
          <p:cNvSpPr txBox="1"/>
          <p:nvPr/>
        </p:nvSpPr>
        <p:spPr>
          <a:xfrm>
            <a:off x="418592" y="5996942"/>
            <a:ext cx="10627658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‘so’ and ‘so that’ function as very different conjunctions. ‘so’ is a coordinating conjunction showing a consequence.  ‘so that’ shows a reason or purpose. </a:t>
            </a:r>
            <a:endParaRPr sz="18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64071" y="1282231"/>
            <a:ext cx="8863797" cy="3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2000" b="1" dirty="0"/>
              <a:t>What sentences are compound?</a:t>
            </a:r>
            <a:endParaRPr dirty="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0203336" y="91762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compound sentence?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p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>
            <a:off x="189845" y="1446244"/>
            <a:ext cx="9458287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walked to the shop to get milk.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dogs and cats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dogs, and Sarah likes cats.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woke up late, so she was late for school.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7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6521947" y="3808561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6465243" y="289773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6488031" y="200953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8894977" y="4576819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0;p7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9804" y="171784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1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855" y="275855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2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855" y="3567184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751" y="438651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1169</Words>
  <Application>Microsoft Office PowerPoint</Application>
  <PresentationFormat>Widescreen</PresentationFormat>
  <Paragraphs>178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Century Gothic</vt:lpstr>
      <vt:lpstr>Noto Sans Symbols</vt:lpstr>
      <vt:lpstr>Calibri</vt:lpstr>
      <vt:lpstr>Arial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25</cp:revision>
  <dcterms:created xsi:type="dcterms:W3CDTF">2021-08-04T08:19:39Z</dcterms:created>
  <dcterms:modified xsi:type="dcterms:W3CDTF">2023-06-06T05:22:50Z</dcterms:modified>
</cp:coreProperties>
</file>