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95" r:id="rId3"/>
    <p:sldId id="283" r:id="rId4"/>
    <p:sldId id="346" r:id="rId5"/>
    <p:sldId id="260" r:id="rId6"/>
    <p:sldId id="330" r:id="rId7"/>
    <p:sldId id="347" r:id="rId8"/>
    <p:sldId id="310" r:id="rId9"/>
    <p:sldId id="338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9" r:id="rId21"/>
    <p:sldId id="358" r:id="rId22"/>
    <p:sldId id="360" r:id="rId23"/>
    <p:sldId id="363" r:id="rId24"/>
    <p:sldId id="364" r:id="rId25"/>
    <p:sldId id="362" r:id="rId26"/>
    <p:sldId id="3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C33"/>
    <a:srgbClr val="FFCC00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5C8AF46-24CD-457C-9F99-8251FB7CF17D}" type="datetimeFigureOut">
              <a:rPr lang="en-AU" smtClean="0"/>
              <a:pPr/>
              <a:t>6/03/2023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ECEF65E-7216-442D-9C96-F4680AC2624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58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940115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I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15104F-6B1E-42E1-9F7F-B855DD9D3D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8" y="778934"/>
            <a:ext cx="8492382" cy="5820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FC7D70-3314-4844-815E-16EC349B17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39200" y="778934"/>
            <a:ext cx="3098801" cy="5820274"/>
          </a:xfrm>
          <a:prstGeom prst="roundRect">
            <a:avLst>
              <a:gd name="adj" fmla="val 6467"/>
            </a:avLst>
          </a:prstGeom>
          <a:ln>
            <a:solidFill>
              <a:schemeClr val="accent1"/>
            </a:solidFill>
          </a:ln>
          <a:effectLst/>
        </p:spPr>
        <p:txBody>
          <a:bodyPr lIns="270000" tIns="270000" rIns="270000" bIns="270000"/>
          <a:lstStyle>
            <a:lvl1pPr marL="0" indent="0">
              <a:lnSpc>
                <a:spcPct val="100000"/>
              </a:lnSpc>
              <a:buNone/>
              <a:defRPr sz="2000">
                <a:latin typeface="Arial Rounded MT Bold" panose="020F0704030504030204" pitchFamily="34" charset="0"/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Steps to follow…</a:t>
            </a:r>
          </a:p>
        </p:txBody>
      </p:sp>
    </p:spTree>
    <p:extLst>
      <p:ext uri="{BB962C8B-B14F-4D97-AF65-F5344CB8AC3E}">
        <p14:creationId xmlns:p14="http://schemas.microsoft.com/office/powerpoint/2010/main" val="370084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1244915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WE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15104F-6B1E-42E1-9F7F-B855DD9D3D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8" y="778934"/>
            <a:ext cx="8492382" cy="5820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FC7D70-3314-4844-815E-16EC349B17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39200" y="778934"/>
            <a:ext cx="3098801" cy="5820274"/>
          </a:xfrm>
          <a:prstGeom prst="roundRect">
            <a:avLst>
              <a:gd name="adj" fmla="val 6467"/>
            </a:avLst>
          </a:prstGeom>
          <a:ln>
            <a:solidFill>
              <a:schemeClr val="accent1"/>
            </a:solidFill>
          </a:ln>
          <a:effectLst/>
        </p:spPr>
        <p:txBody>
          <a:bodyPr lIns="270000" tIns="270000" rIns="270000" bIns="270000"/>
          <a:lstStyle>
            <a:lvl1pPr marL="0" indent="0">
              <a:lnSpc>
                <a:spcPct val="100000"/>
              </a:lnSpc>
              <a:buNone/>
              <a:defRPr sz="2000">
                <a:latin typeface="Arial Rounded MT Bold" panose="020F0704030504030204" pitchFamily="34" charset="0"/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Steps to follow…</a:t>
            </a:r>
          </a:p>
        </p:txBody>
      </p:sp>
    </p:spTree>
    <p:extLst>
      <p:ext uri="{BB962C8B-B14F-4D97-AF65-F5344CB8AC3E}">
        <p14:creationId xmlns:p14="http://schemas.microsoft.com/office/powerpoint/2010/main" val="369132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 Demonstration/Final Hinge-Point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6757621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Objective Demonstration / Final Hinge-Point Question</a:t>
            </a:r>
          </a:p>
        </p:txBody>
      </p:sp>
    </p:spTree>
    <p:extLst>
      <p:ext uri="{BB962C8B-B14F-4D97-AF65-F5344CB8AC3E}">
        <p14:creationId xmlns:p14="http://schemas.microsoft.com/office/powerpoint/2010/main" val="125295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 DO / 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4266091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YOU DO / 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27223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6/03/2023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2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3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6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7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8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9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40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41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Kindergarten (Year Prior to Foundation)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We are learning to speak in full sentences (oral)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Jasmyn Hall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27439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2FC3ED-5CD1-978A-3915-A0A934F870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  <p:pic>
        <p:nvPicPr>
          <p:cNvPr id="18434" name="Picture 2" descr="How Much Space Does a Horse Need? - Horse Lover's Math">
            <a:extLst>
              <a:ext uri="{FF2B5EF4-FFF2-40B4-BE49-F238E27FC236}">
                <a16:creationId xmlns:a16="http://schemas.microsoft.com/office/drawing/2014/main" id="{F0547A2B-D200-2915-1BA8-2E106D26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80" y="1622597"/>
            <a:ext cx="4519615" cy="30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5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19495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F807A-DEE7-6C25-2DC1-2643DC9DC5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  <p:pic>
        <p:nvPicPr>
          <p:cNvPr id="17410" name="Picture 2" descr="Image of Young boy sitting cross legged on bed reading a book natural light  - Austockphoto">
            <a:extLst>
              <a:ext uri="{FF2B5EF4-FFF2-40B4-BE49-F238E27FC236}">
                <a16:creationId xmlns:a16="http://schemas.microsoft.com/office/drawing/2014/main" id="{B8B58B99-0881-2773-2236-6A5DE928D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13" y="1965021"/>
            <a:ext cx="4024144" cy="26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7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856603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F445F-9606-A323-3EB7-9C9D706207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  <p:pic>
        <p:nvPicPr>
          <p:cNvPr id="16386" name="Picture 2" descr="Bears and Their Shadows: Will This Winter Last Long? - Hungary Today">
            <a:extLst>
              <a:ext uri="{FF2B5EF4-FFF2-40B4-BE49-F238E27FC236}">
                <a16:creationId xmlns:a16="http://schemas.microsoft.com/office/drawing/2014/main" id="{1DBF82A3-7D9C-A9B6-8C98-9F161E86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28" y="1723826"/>
            <a:ext cx="4348644" cy="289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3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078963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D50645-9019-AB5B-7324-72CB0621E9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  <p:pic>
        <p:nvPicPr>
          <p:cNvPr id="15362" name="Picture 2" descr="Child Suddenly Not Eating? 5 Things to Check Right Now - Kids Eat in Color">
            <a:extLst>
              <a:ext uri="{FF2B5EF4-FFF2-40B4-BE49-F238E27FC236}">
                <a16:creationId xmlns:a16="http://schemas.microsoft.com/office/drawing/2014/main" id="{74ECCC3C-6635-69B8-66E8-065FE04C5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08" y="1625101"/>
            <a:ext cx="3030929" cy="303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2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75172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7A7C3F-57DA-18E4-7162-3573AC7B9D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  <p:pic>
        <p:nvPicPr>
          <p:cNvPr id="14338" name="Picture 2" descr="Young woman jogging on paved path in public park, Boston, Massachusetts,  USA - Stock Photo - Dissolve">
            <a:extLst>
              <a:ext uri="{FF2B5EF4-FFF2-40B4-BE49-F238E27FC236}">
                <a16:creationId xmlns:a16="http://schemas.microsoft.com/office/drawing/2014/main" id="{F5EA836C-6CEC-DB8C-D876-146F5FF48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56" y="1658179"/>
            <a:ext cx="4513665" cy="30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0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37464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EB5277-BC53-E7DE-5E23-D35A62ADEE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  <p:pic>
        <p:nvPicPr>
          <p:cNvPr id="13314" name="Picture 2" descr="537,853 Airplane In Blue Sky Images, Stock Photos &amp; Vectors | Shutterstock">
            <a:extLst>
              <a:ext uri="{FF2B5EF4-FFF2-40B4-BE49-F238E27FC236}">
                <a16:creationId xmlns:a16="http://schemas.microsoft.com/office/drawing/2014/main" id="{6CE611C2-2404-C687-E862-A7258FBA4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8"/>
          <a:stretch/>
        </p:blipFill>
        <p:spPr bwMode="auto">
          <a:xfrm>
            <a:off x="2413256" y="1472950"/>
            <a:ext cx="4845439" cy="309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75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28370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A9040-51D2-901B-2AD6-37BB8E7DFE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  <p:pic>
        <p:nvPicPr>
          <p:cNvPr id="12290" name="Picture 2" descr="Child Hiding Under Bed 5 Year Stock Photo 1901008039 | Shutterstock">
            <a:extLst>
              <a:ext uri="{FF2B5EF4-FFF2-40B4-BE49-F238E27FC236}">
                <a16:creationId xmlns:a16="http://schemas.microsoft.com/office/drawing/2014/main" id="{D115B691-4A91-0B8E-81D0-59194943E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8"/>
          <a:stretch/>
        </p:blipFill>
        <p:spPr bwMode="auto">
          <a:xfrm>
            <a:off x="2591509" y="1300919"/>
            <a:ext cx="4649064" cy="32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8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58438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17270B-30D4-6577-05E5-ECB6C2C253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  <p:pic>
        <p:nvPicPr>
          <p:cNvPr id="11266" name="Picture 2" descr="A Monkey Sitting on the Tree · Free Stock Photo">
            <a:extLst>
              <a:ext uri="{FF2B5EF4-FFF2-40B4-BE49-F238E27FC236}">
                <a16:creationId xmlns:a16="http://schemas.microsoft.com/office/drawing/2014/main" id="{E4A883D3-98B8-2924-D536-010AE166B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12" y="1481237"/>
            <a:ext cx="4792136" cy="31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1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08058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40F51-CB4D-65C3-92DA-32BC8D2BA0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  <p:pic>
        <p:nvPicPr>
          <p:cNvPr id="10242" name="Picture 2" descr="Polestar's First EV Is a Track-Happy Challenge to Tesla's Model 3 | WIRED">
            <a:extLst>
              <a:ext uri="{FF2B5EF4-FFF2-40B4-BE49-F238E27FC236}">
                <a16:creationId xmlns:a16="http://schemas.microsoft.com/office/drawing/2014/main" id="{4E6A8DF2-91A8-763C-F371-4110C6DC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59" y="1548972"/>
            <a:ext cx="4530581" cy="301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25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54796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54CE95-6355-0A2D-FDED-906247A15F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  <p:pic>
        <p:nvPicPr>
          <p:cNvPr id="1026" name="Picture 2" descr="Three ducks swimming in the pond Royalty Free Vector Image">
            <a:extLst>
              <a:ext uri="{FF2B5EF4-FFF2-40B4-BE49-F238E27FC236}">
                <a16:creationId xmlns:a16="http://schemas.microsoft.com/office/drawing/2014/main" id="{F1C158A6-C22B-EF00-825D-3D77BF225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2"/>
          <a:stretch/>
        </p:blipFill>
        <p:spPr bwMode="auto">
          <a:xfrm>
            <a:off x="2436349" y="1415574"/>
            <a:ext cx="4273077" cy="318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9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1399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5523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30571-92C3-2537-5176-E89B469224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  <p:pic>
        <p:nvPicPr>
          <p:cNvPr id="2050" name="Picture 2" descr="Back to school: Tips to help students adjust - Mayo Clinic Health System">
            <a:extLst>
              <a:ext uri="{FF2B5EF4-FFF2-40B4-BE49-F238E27FC236}">
                <a16:creationId xmlns:a16="http://schemas.microsoft.com/office/drawing/2014/main" id="{C51D0EC8-5CBE-204E-DF47-E08664F7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42" y="1330341"/>
            <a:ext cx="4548379" cy="325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56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86640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1C9F4-35AC-A1D9-897C-D8C7E3E5EC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  <p:pic>
        <p:nvPicPr>
          <p:cNvPr id="3078" name="Picture 6" descr="Happy children playing joyfully on playground Vector Image">
            <a:extLst>
              <a:ext uri="{FF2B5EF4-FFF2-40B4-BE49-F238E27FC236}">
                <a16:creationId xmlns:a16="http://schemas.microsoft.com/office/drawing/2014/main" id="{E68723CA-1B3A-4643-EB22-1F4281E89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4"/>
          <a:stretch/>
        </p:blipFill>
        <p:spPr bwMode="auto">
          <a:xfrm>
            <a:off x="2225572" y="1148416"/>
            <a:ext cx="4794206" cy="33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05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493308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WHERE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BD8E3-FBBE-5B4C-B54C-1D6128B9A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90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51996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WHERE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2B5E7-B246-0A46-0AA1-0014498E3F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77584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WHERE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889D6-8815-4B57-BD69-B61C309AD5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86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61370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WHERE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6EE25A-5823-0AE8-F8C8-65F7F0101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37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266290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WHERE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0D858-3645-2FED-537B-90D065B8C1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Review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4252" y="2397365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  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have a WHO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3066399"/>
            <a:ext cx="900000" cy="900000"/>
          </a:xfrm>
          <a:prstGeom prst="rect">
            <a:avLst/>
          </a:prstGeom>
        </p:spPr>
      </p:pic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767" y="1675634"/>
            <a:ext cx="1021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A sentence is a complete thought that makes sense.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56076-7218-D65E-CAA0-C40580405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848" y="4060382"/>
            <a:ext cx="894611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F887-5601-2866-0480-A613017E1C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2460" y="5107668"/>
            <a:ext cx="900000" cy="8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859" y="2282190"/>
            <a:ext cx="10553700" cy="181588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speak in full sentences.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We are going to add more parts to our sentences to make them longer and more interesting.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6541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375708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02" y="1745386"/>
            <a:ext cx="8997321" cy="436865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2" y="1111073"/>
            <a:ext cx="8858464" cy="885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WHO words tell us the person or animal we are talking about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WHO words are 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orange</a:t>
            </a:r>
            <a:r>
              <a:rPr lang="en-AU" dirty="0">
                <a:latin typeface="Century Gothic" panose="020B0502020202020204" pitchFamily="34" charset="0"/>
              </a:rPr>
              <a:t> 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511408"/>
            <a:ext cx="2305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Say </a:t>
            </a:r>
            <a:r>
              <a:rPr lang="en-AU" sz="24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WHO name / tell us?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20" y="11117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E91D-881F-42BC-9679-EAABFA23183E}"/>
              </a:ext>
            </a:extLst>
          </p:cNvPr>
          <p:cNvSpPr txBox="1">
            <a:spLocks/>
          </p:cNvSpPr>
          <p:nvPr/>
        </p:nvSpPr>
        <p:spPr>
          <a:xfrm>
            <a:off x="289612" y="5267372"/>
            <a:ext cx="51967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dog">
            <a:extLst>
              <a:ext uri="{FF2B5EF4-FFF2-40B4-BE49-F238E27FC236}">
                <a16:creationId xmlns:a16="http://schemas.microsoft.com/office/drawing/2014/main" id="{03E55FFE-B3A9-5375-FDC0-DBE72683D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35" y="3334361"/>
            <a:ext cx="15621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284BE-6A67-9498-A396-C457AF8862CC}"/>
              </a:ext>
            </a:extLst>
          </p:cNvPr>
          <p:cNvSpPr txBox="1"/>
          <p:nvPr/>
        </p:nvSpPr>
        <p:spPr>
          <a:xfrm>
            <a:off x="3917121" y="5124878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animal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BD66F-C24C-B281-6CA1-7DA6BEE79596}"/>
              </a:ext>
            </a:extLst>
          </p:cNvPr>
          <p:cNvSpPr txBox="1"/>
          <p:nvPr/>
        </p:nvSpPr>
        <p:spPr>
          <a:xfrm>
            <a:off x="3728735" y="5424349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dog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46242B-2DE9-1F83-278B-62DFC64B50EF}"/>
              </a:ext>
            </a:extLst>
          </p:cNvPr>
          <p:cNvSpPr txBox="1"/>
          <p:nvPr/>
        </p:nvSpPr>
        <p:spPr>
          <a:xfrm>
            <a:off x="9759577" y="5027097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animal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C84F8-BCFF-8653-A2E4-0344A8ACBB5E}"/>
              </a:ext>
            </a:extLst>
          </p:cNvPr>
          <p:cNvSpPr txBox="1"/>
          <p:nvPr/>
        </p:nvSpPr>
        <p:spPr>
          <a:xfrm>
            <a:off x="9560921" y="5392785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tiger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088655-D9EC-48B7-FCC0-FA0D717B3863}"/>
              </a:ext>
            </a:extLst>
          </p:cNvPr>
          <p:cNvSpPr txBox="1"/>
          <p:nvPr/>
        </p:nvSpPr>
        <p:spPr>
          <a:xfrm>
            <a:off x="6813644" y="5073935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person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4A55-CFF4-A2D4-FE47-2F3775597F3B}"/>
              </a:ext>
            </a:extLst>
          </p:cNvPr>
          <p:cNvSpPr txBox="1"/>
          <p:nvPr/>
        </p:nvSpPr>
        <p:spPr>
          <a:xfrm>
            <a:off x="6614988" y="5424349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pirate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182D8-34F6-823F-3DC4-AE02C2D0511B}"/>
              </a:ext>
            </a:extLst>
          </p:cNvPr>
          <p:cNvSpPr txBox="1"/>
          <p:nvPr/>
        </p:nvSpPr>
        <p:spPr>
          <a:xfrm>
            <a:off x="1389046" y="5124878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person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2C14C-CB8D-0EB6-0D98-BE4990B77EEA}"/>
              </a:ext>
            </a:extLst>
          </p:cNvPr>
          <p:cNvSpPr txBox="1"/>
          <p:nvPr/>
        </p:nvSpPr>
        <p:spPr>
          <a:xfrm>
            <a:off x="1061802" y="5479842"/>
            <a:ext cx="138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butcher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Coloured pirate portrait | Public domain vectors">
            <a:extLst>
              <a:ext uri="{FF2B5EF4-FFF2-40B4-BE49-F238E27FC236}">
                <a16:creationId xmlns:a16="http://schemas.microsoft.com/office/drawing/2014/main" id="{1BEB9AA3-2CBC-0EA8-96D0-43B4FF99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01" y="3320643"/>
            <a:ext cx="1656762" cy="159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1625E2-82B6-D1D0-D0E3-C527DBAA2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805" y="884741"/>
            <a:ext cx="1185438" cy="1192579"/>
          </a:xfrm>
          <a:prstGeom prst="rect">
            <a:avLst/>
          </a:prstGeom>
        </p:spPr>
      </p:pic>
      <p:pic>
        <p:nvPicPr>
          <p:cNvPr id="8" name="Picture 2" descr="How to Buy Meat on a Budget, According to Butchers | Smart Shopping | Food  Network">
            <a:extLst>
              <a:ext uri="{FF2B5EF4-FFF2-40B4-BE49-F238E27FC236}">
                <a16:creationId xmlns:a16="http://schemas.microsoft.com/office/drawing/2014/main" id="{3AF6906F-DD4B-C229-C9D2-54EF602B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7" y="3356910"/>
            <a:ext cx="2305980" cy="17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aint Louis Zoo | Amur tiger">
            <a:extLst>
              <a:ext uri="{FF2B5EF4-FFF2-40B4-BE49-F238E27FC236}">
                <a16:creationId xmlns:a16="http://schemas.microsoft.com/office/drawing/2014/main" id="{D00D0082-34A2-A571-670F-713BC4B5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048" y="3255530"/>
            <a:ext cx="1656762" cy="16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02" y="1745386"/>
            <a:ext cx="8997321" cy="436865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2" y="1111073"/>
            <a:ext cx="8858464" cy="885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DO words tell us what a person or animal is doing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DO words are 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yellow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511408"/>
            <a:ext cx="1984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Say the </a:t>
            </a:r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DO tell us?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20" y="11117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E91D-881F-42BC-9679-EAABFA23183E}"/>
              </a:ext>
            </a:extLst>
          </p:cNvPr>
          <p:cNvSpPr txBox="1">
            <a:spLocks/>
          </p:cNvSpPr>
          <p:nvPr/>
        </p:nvSpPr>
        <p:spPr>
          <a:xfrm>
            <a:off x="289612" y="5267372"/>
            <a:ext cx="51967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BD66F-C24C-B281-6CA1-7DA6BEE79596}"/>
              </a:ext>
            </a:extLst>
          </p:cNvPr>
          <p:cNvSpPr txBox="1"/>
          <p:nvPr/>
        </p:nvSpPr>
        <p:spPr>
          <a:xfrm>
            <a:off x="4041937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eat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C84F8-BCFF-8653-A2E4-0344A8ACBB5E}"/>
              </a:ext>
            </a:extLst>
          </p:cNvPr>
          <p:cNvSpPr txBox="1"/>
          <p:nvPr/>
        </p:nvSpPr>
        <p:spPr>
          <a:xfrm>
            <a:off x="9560921" y="5392785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skip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4A55-CFF4-A2D4-FE47-2F3775597F3B}"/>
              </a:ext>
            </a:extLst>
          </p:cNvPr>
          <p:cNvSpPr txBox="1"/>
          <p:nvPr/>
        </p:nvSpPr>
        <p:spPr>
          <a:xfrm>
            <a:off x="6726892" y="5445598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drink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2C14C-CB8D-0EB6-0D98-BE4990B77EEA}"/>
              </a:ext>
            </a:extLst>
          </p:cNvPr>
          <p:cNvSpPr txBox="1"/>
          <p:nvPr/>
        </p:nvSpPr>
        <p:spPr>
          <a:xfrm>
            <a:off x="1207908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cry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76C62-5C5A-2602-D913-5239A4F0F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278" y="1176535"/>
            <a:ext cx="1144514" cy="1137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BEAC3E-F8D5-71F9-F341-57D8E5D9C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97" y="3344962"/>
            <a:ext cx="2012271" cy="2047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0E9F6-9FF6-E941-95B2-79C249A90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846" y="3327717"/>
            <a:ext cx="2012272" cy="2012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F2FA25-ABE0-586F-F645-DF9CB8D8E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76" y="3344961"/>
            <a:ext cx="1907420" cy="1954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BE001-4221-D32E-A109-1D72DF9DC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8152" y="3344961"/>
            <a:ext cx="2000680" cy="200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02" y="1745386"/>
            <a:ext cx="8997321" cy="436865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2" y="1111073"/>
            <a:ext cx="8858464" cy="885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WHERE words tell us the place someone or something 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WHERE words are 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blue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8" y="2511408"/>
            <a:ext cx="279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Say the </a:t>
            </a:r>
            <a:r>
              <a:rPr lang="en-AU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3888273" y="596797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WHERE tell us?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20" y="11117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E91D-881F-42BC-9679-EAABFA23183E}"/>
              </a:ext>
            </a:extLst>
          </p:cNvPr>
          <p:cNvSpPr txBox="1">
            <a:spLocks/>
          </p:cNvSpPr>
          <p:nvPr/>
        </p:nvSpPr>
        <p:spPr>
          <a:xfrm>
            <a:off x="289612" y="5267372"/>
            <a:ext cx="51967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BD66F-C24C-B281-6CA1-7DA6BEE79596}"/>
              </a:ext>
            </a:extLst>
          </p:cNvPr>
          <p:cNvSpPr txBox="1"/>
          <p:nvPr/>
        </p:nvSpPr>
        <p:spPr>
          <a:xfrm>
            <a:off x="3924800" y="5479842"/>
            <a:ext cx="198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playground</a:t>
            </a:r>
            <a:endParaRPr lang="en-US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C84F8-BCFF-8653-A2E4-0344A8ACBB5E}"/>
              </a:ext>
            </a:extLst>
          </p:cNvPr>
          <p:cNvSpPr txBox="1"/>
          <p:nvPr/>
        </p:nvSpPr>
        <p:spPr>
          <a:xfrm>
            <a:off x="10023041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bush</a:t>
            </a:r>
            <a:endParaRPr lang="en-US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4A55-CFF4-A2D4-FE47-2F3775597F3B}"/>
              </a:ext>
            </a:extLst>
          </p:cNvPr>
          <p:cNvSpPr txBox="1"/>
          <p:nvPr/>
        </p:nvSpPr>
        <p:spPr>
          <a:xfrm>
            <a:off x="7407830" y="5487427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farm</a:t>
            </a:r>
            <a:endParaRPr lang="en-US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2C14C-CB8D-0EB6-0D98-BE4990B77EEA}"/>
              </a:ext>
            </a:extLst>
          </p:cNvPr>
          <p:cNvSpPr txBox="1"/>
          <p:nvPr/>
        </p:nvSpPr>
        <p:spPr>
          <a:xfrm>
            <a:off x="1207908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beach</a:t>
            </a:r>
            <a:endParaRPr lang="en-US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Beach">
            <a:extLst>
              <a:ext uri="{FF2B5EF4-FFF2-40B4-BE49-F238E27FC236}">
                <a16:creationId xmlns:a16="http://schemas.microsoft.com/office/drawing/2014/main" id="{A994BFC7-0FA1-B3B7-5131-3158B5EF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6" y="3514772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layground Systems for Parks, Schools &amp; Municipalities">
            <a:extLst>
              <a:ext uri="{FF2B5EF4-FFF2-40B4-BE49-F238E27FC236}">
                <a16:creationId xmlns:a16="http://schemas.microsoft.com/office/drawing/2014/main" id="{B5E796A3-30B5-17C0-505F-61FB4D1A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47" y="3703817"/>
            <a:ext cx="2614101" cy="137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80F34-B999-A3B9-BA5D-7E7783635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759" y="1760419"/>
            <a:ext cx="1162050" cy="1152525"/>
          </a:xfrm>
          <a:prstGeom prst="rect">
            <a:avLst/>
          </a:prstGeom>
        </p:spPr>
      </p:pic>
      <p:pic>
        <p:nvPicPr>
          <p:cNvPr id="11" name="Picture 8" descr="Big Farm">
            <a:extLst>
              <a:ext uri="{FF2B5EF4-FFF2-40B4-BE49-F238E27FC236}">
                <a16:creationId xmlns:a16="http://schemas.microsoft.com/office/drawing/2014/main" id="{F881C737-84B2-5ACE-103B-E2517CAA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54" y="3654119"/>
            <a:ext cx="2827783" cy="15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m Walls Walk Track Gumtrees Stock Photo - Download Image Now - Australia,  Bush, New South Wales - iStock">
            <a:extLst>
              <a:ext uri="{FF2B5EF4-FFF2-40B4-BE49-F238E27FC236}">
                <a16:creationId xmlns:a16="http://schemas.microsoft.com/office/drawing/2014/main" id="{405D1B94-2FF6-696D-5338-B7D49A9F2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349" y="3639466"/>
            <a:ext cx="2390288" cy="15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I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85390" y="4301250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96" y="4739102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611" y="5990431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2787" y="5332430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805524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EE2467-4CC0-7AF4-B59D-F13AF6F2DB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44" y="5147561"/>
            <a:ext cx="988082" cy="979983"/>
          </a:xfrm>
          <a:prstGeom prst="rect">
            <a:avLst/>
          </a:prstGeom>
        </p:spPr>
      </p:pic>
      <p:pic>
        <p:nvPicPr>
          <p:cNvPr id="1026" name="Picture 2" descr="Bushwalking/Hiking Etiquette or How to make friends in the Bush (The  Unofficial List!) - Lotsafreshair">
            <a:extLst>
              <a:ext uri="{FF2B5EF4-FFF2-40B4-BE49-F238E27FC236}">
                <a16:creationId xmlns:a16="http://schemas.microsoft.com/office/drawing/2014/main" id="{C8E76124-60C3-2B76-E9C5-160C09E01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86" y="1793903"/>
            <a:ext cx="3852926" cy="28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9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I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91527" y="1250631"/>
            <a:ext cx="2179076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WHERE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623026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DB7A49-6938-C132-CEF9-8EE2DCF5F7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9187" y="5132224"/>
            <a:ext cx="988082" cy="979983"/>
          </a:xfrm>
          <a:prstGeom prst="rect">
            <a:avLst/>
          </a:prstGeom>
        </p:spPr>
      </p:pic>
      <p:pic>
        <p:nvPicPr>
          <p:cNvPr id="19458" name="Picture 2" descr="Tween and teen swimwear for girls and teens and tweens – Rad Swim">
            <a:extLst>
              <a:ext uri="{FF2B5EF4-FFF2-40B4-BE49-F238E27FC236}">
                <a16:creationId xmlns:a16="http://schemas.microsoft.com/office/drawing/2014/main" id="{FE76A9EF-77CE-0070-30DC-ED3B41DE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10" y="1824667"/>
            <a:ext cx="3563742" cy="28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3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1518</Words>
  <Application>Microsoft Office PowerPoint</Application>
  <PresentationFormat>Widescreen</PresentationFormat>
  <Paragraphs>430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55</cp:revision>
  <dcterms:created xsi:type="dcterms:W3CDTF">2021-08-04T08:19:39Z</dcterms:created>
  <dcterms:modified xsi:type="dcterms:W3CDTF">2023-03-06T14:25:48Z</dcterms:modified>
</cp:coreProperties>
</file>