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5" r:id="rId3"/>
    <p:sldId id="271" r:id="rId4"/>
    <p:sldId id="283" r:id="rId5"/>
    <p:sldId id="260" r:id="rId6"/>
    <p:sldId id="330" r:id="rId7"/>
    <p:sldId id="310" r:id="rId8"/>
    <p:sldId id="338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9" r:id="rId17"/>
    <p:sldId id="340" r:id="rId18"/>
    <p:sldId id="341" r:id="rId19"/>
    <p:sldId id="343" r:id="rId20"/>
    <p:sldId id="342" r:id="rId21"/>
    <p:sldId id="344" r:id="rId22"/>
    <p:sldId id="34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5C8AF46-24CD-457C-9F99-8251FB7CF17D}" type="datetimeFigureOut">
              <a:rPr lang="en-AU" smtClean="0"/>
              <a:pPr/>
              <a:t>6/03/2023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ECEF65E-7216-442D-9C96-F4680AC2624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8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9401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I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70084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12449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WE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6913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 Demonstration/Final Hinge-Point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675762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Objective Demonstration / Final Hinge-Point Question</a:t>
            </a:r>
          </a:p>
        </p:txBody>
      </p:sp>
    </p:spTree>
    <p:extLst>
      <p:ext uri="{BB962C8B-B14F-4D97-AF65-F5344CB8AC3E}">
        <p14:creationId xmlns:p14="http://schemas.microsoft.com/office/powerpoint/2010/main" val="125295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 DO / 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426609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YOU DO / 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27223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6/03/2023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Kindergarten (Year Prior to Foundation)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We are learning to speak in full sentences (oral)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Jasmyn Hall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 together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pic>
        <p:nvPicPr>
          <p:cNvPr id="6" name="Picture 2" descr="Too much water or not enough: how much water should you drink? -  Chiropractic Economics">
            <a:extLst>
              <a:ext uri="{FF2B5EF4-FFF2-40B4-BE49-F238E27FC236}">
                <a16:creationId xmlns:a16="http://schemas.microsoft.com/office/drawing/2014/main" id="{5FBCF526-00FF-5616-95DD-B55F29505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67" y="1645920"/>
            <a:ext cx="4211931" cy="280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2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pic>
        <p:nvPicPr>
          <p:cNvPr id="3" name="Picture 2" descr="Monkey Sleeping On Tree Stock Photo, Picture And Royalty Free Image. Image  10748060.">
            <a:extLst>
              <a:ext uri="{FF2B5EF4-FFF2-40B4-BE49-F238E27FC236}">
                <a16:creationId xmlns:a16="http://schemas.microsoft.com/office/drawing/2014/main" id="{D0E8CFD4-A6FF-AF69-CFBD-65DC48BD0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10" y="1546772"/>
            <a:ext cx="4396157" cy="292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6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pic>
        <p:nvPicPr>
          <p:cNvPr id="6" name="Picture 2" descr="How does skipping affect ladies? - Quora">
            <a:extLst>
              <a:ext uri="{FF2B5EF4-FFF2-40B4-BE49-F238E27FC236}">
                <a16:creationId xmlns:a16="http://schemas.microsoft.com/office/drawing/2014/main" id="{4EA5A7E5-90B1-9C31-34D1-38BAE85B2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40" y="1012644"/>
            <a:ext cx="3471170" cy="34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0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pic>
        <p:nvPicPr>
          <p:cNvPr id="3" name="Picture 2" descr="How birds navigate the clouds">
            <a:extLst>
              <a:ext uri="{FF2B5EF4-FFF2-40B4-BE49-F238E27FC236}">
                <a16:creationId xmlns:a16="http://schemas.microsoft.com/office/drawing/2014/main" id="{897729EB-3525-D3B4-FD33-1E809EBA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15" y="1637289"/>
            <a:ext cx="5433858" cy="271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6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pic>
        <p:nvPicPr>
          <p:cNvPr id="6" name="Picture 2" descr="Girl Sing Images - Free Download on Freepik">
            <a:extLst>
              <a:ext uri="{FF2B5EF4-FFF2-40B4-BE49-F238E27FC236}">
                <a16:creationId xmlns:a16="http://schemas.microsoft.com/office/drawing/2014/main" id="{393F0A23-6EFB-E9CB-76AE-613DCFA5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19" y="1328403"/>
            <a:ext cx="4546991" cy="30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2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pic>
        <p:nvPicPr>
          <p:cNvPr id="3" name="Picture 2" descr="9,510 Kids Digging Stock Photos, Pictures &amp; Royalty-Free Images - iStock">
            <a:extLst>
              <a:ext uri="{FF2B5EF4-FFF2-40B4-BE49-F238E27FC236}">
                <a16:creationId xmlns:a16="http://schemas.microsoft.com/office/drawing/2014/main" id="{2836B452-C25C-4AAA-8DA7-32C6E22B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55" y="1265740"/>
            <a:ext cx="4820076" cy="32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4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pic>
        <p:nvPicPr>
          <p:cNvPr id="3074" name="Picture 2" descr="566,134 Girl Swimming Images, Stock Photos &amp; Vectors ...">
            <a:extLst>
              <a:ext uri="{FF2B5EF4-FFF2-40B4-BE49-F238E27FC236}">
                <a16:creationId xmlns:a16="http://schemas.microsoft.com/office/drawing/2014/main" id="{B4241FCA-00E2-0C7C-2F72-5C2834ABC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1"/>
          <a:stretch/>
        </p:blipFill>
        <p:spPr bwMode="auto">
          <a:xfrm>
            <a:off x="2639722" y="1449439"/>
            <a:ext cx="4562560" cy="30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31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pic>
        <p:nvPicPr>
          <p:cNvPr id="2050" name="Picture 2" descr="boy-practising-cutting-and-scissor-skills - Little Pines">
            <a:extLst>
              <a:ext uri="{FF2B5EF4-FFF2-40B4-BE49-F238E27FC236}">
                <a16:creationId xmlns:a16="http://schemas.microsoft.com/office/drawing/2014/main" id="{84ED4AD2-1AED-22D5-94E6-87479047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16" y="881814"/>
            <a:ext cx="2813527" cy="360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2990F2-B3EB-9847-CD6E-21EF2CF4C2CA}"/>
              </a:ext>
            </a:extLst>
          </p:cNvPr>
          <p:cNvSpPr/>
          <p:nvPr/>
        </p:nvSpPr>
        <p:spPr>
          <a:xfrm>
            <a:off x="2222695" y="1477108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46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2990F2-B3EB-9847-CD6E-21EF2CF4C2CA}"/>
              </a:ext>
            </a:extLst>
          </p:cNvPr>
          <p:cNvSpPr/>
          <p:nvPr/>
        </p:nvSpPr>
        <p:spPr>
          <a:xfrm>
            <a:off x="2222695" y="1477108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2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9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2990F2-B3EB-9847-CD6E-21EF2CF4C2CA}"/>
              </a:ext>
            </a:extLst>
          </p:cNvPr>
          <p:cNvSpPr/>
          <p:nvPr/>
        </p:nvSpPr>
        <p:spPr>
          <a:xfrm>
            <a:off x="2222695" y="1477108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93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2990F2-B3EB-9847-CD6E-21EF2CF4C2CA}"/>
              </a:ext>
            </a:extLst>
          </p:cNvPr>
          <p:cNvSpPr/>
          <p:nvPr/>
        </p:nvSpPr>
        <p:spPr>
          <a:xfrm>
            <a:off x="2222695" y="1477108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9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2990F2-B3EB-9847-CD6E-21EF2CF4C2CA}"/>
              </a:ext>
            </a:extLst>
          </p:cNvPr>
          <p:cNvSpPr/>
          <p:nvPr/>
        </p:nvSpPr>
        <p:spPr>
          <a:xfrm>
            <a:off x="2222695" y="1477108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3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859" y="228219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speak in full sentences.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541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4252" y="2397365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  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WHO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3066399"/>
            <a:ext cx="900000" cy="900000"/>
          </a:xfrm>
          <a:prstGeom prst="rect">
            <a:avLst/>
          </a:prstGeom>
        </p:spPr>
      </p:pic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767" y="1675634"/>
            <a:ext cx="102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A sentence is a complete thought that makes sense.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56076-7218-D65E-CAA0-C40580405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848" y="4060382"/>
            <a:ext cx="894611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F887-5601-2866-0480-A613017E1C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2460" y="5107668"/>
            <a:ext cx="900000" cy="8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WHO words tell us the person or animal we are talking about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WHO words are 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orange</a:t>
            </a:r>
            <a:r>
              <a:rPr lang="en-AU" dirty="0">
                <a:latin typeface="Century Gothic" panose="020B0502020202020204" pitchFamily="34" charset="0"/>
              </a:rPr>
              <a:t>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511408"/>
            <a:ext cx="2305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</a:t>
            </a:r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WHO: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WHO name /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dog">
            <a:extLst>
              <a:ext uri="{FF2B5EF4-FFF2-40B4-BE49-F238E27FC236}">
                <a16:creationId xmlns:a16="http://schemas.microsoft.com/office/drawing/2014/main" id="{03E55FFE-B3A9-5375-FDC0-DBE72683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35" y="3334361"/>
            <a:ext cx="15621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284BE-6A67-9498-A396-C457AF8862CC}"/>
              </a:ext>
            </a:extLst>
          </p:cNvPr>
          <p:cNvSpPr txBox="1"/>
          <p:nvPr/>
        </p:nvSpPr>
        <p:spPr>
          <a:xfrm>
            <a:off x="3917121" y="5124878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animal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3728735" y="5424349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dog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46242B-2DE9-1F83-278B-62DFC64B50EF}"/>
              </a:ext>
            </a:extLst>
          </p:cNvPr>
          <p:cNvSpPr txBox="1"/>
          <p:nvPr/>
        </p:nvSpPr>
        <p:spPr>
          <a:xfrm>
            <a:off x="9759577" y="5027097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animal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9560921" y="5392785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tiger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088655-D9EC-48B7-FCC0-FA0D717B3863}"/>
              </a:ext>
            </a:extLst>
          </p:cNvPr>
          <p:cNvSpPr txBox="1"/>
          <p:nvPr/>
        </p:nvSpPr>
        <p:spPr>
          <a:xfrm>
            <a:off x="6813644" y="5073935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person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6614988" y="5424349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pirate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182D8-34F6-823F-3DC4-AE02C2D0511B}"/>
              </a:ext>
            </a:extLst>
          </p:cNvPr>
          <p:cNvSpPr txBox="1"/>
          <p:nvPr/>
        </p:nvSpPr>
        <p:spPr>
          <a:xfrm>
            <a:off x="1389046" y="5124878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person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061802" y="5479842"/>
            <a:ext cx="138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butcher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Coloured pirate portrait | Public domain vectors">
            <a:extLst>
              <a:ext uri="{FF2B5EF4-FFF2-40B4-BE49-F238E27FC236}">
                <a16:creationId xmlns:a16="http://schemas.microsoft.com/office/drawing/2014/main" id="{1BEB9AA3-2CBC-0EA8-96D0-43B4FF99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01" y="3320643"/>
            <a:ext cx="1656762" cy="159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1625E2-82B6-D1D0-D0E3-C527DBAA2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805" y="884741"/>
            <a:ext cx="1185438" cy="1192579"/>
          </a:xfrm>
          <a:prstGeom prst="rect">
            <a:avLst/>
          </a:prstGeom>
        </p:spPr>
      </p:pic>
      <p:pic>
        <p:nvPicPr>
          <p:cNvPr id="8" name="Picture 2" descr="How to Buy Meat on a Budget, According to Butchers | Smart Shopping | Food  Network">
            <a:extLst>
              <a:ext uri="{FF2B5EF4-FFF2-40B4-BE49-F238E27FC236}">
                <a16:creationId xmlns:a16="http://schemas.microsoft.com/office/drawing/2014/main" id="{3AF6906F-DD4B-C229-C9D2-54EF602B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7" y="3356910"/>
            <a:ext cx="2305980" cy="17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aint Louis Zoo | Amur tiger">
            <a:extLst>
              <a:ext uri="{FF2B5EF4-FFF2-40B4-BE49-F238E27FC236}">
                <a16:creationId xmlns:a16="http://schemas.microsoft.com/office/drawing/2014/main" id="{D00D0082-34A2-A571-670F-713BC4B5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048" y="3255530"/>
            <a:ext cx="1656762" cy="16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DO words tell us what a person or animal is doing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DO words are 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yellow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511408"/>
            <a:ext cx="1984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the </a:t>
            </a:r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DO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4041937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eat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9560921" y="5392785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skip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6726892" y="5445598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drink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207908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cry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76C62-5C5A-2602-D913-5239A4F0F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78" y="1176535"/>
            <a:ext cx="1144514" cy="1137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BEAC3E-F8D5-71F9-F341-57D8E5D9C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97" y="3344962"/>
            <a:ext cx="2012271" cy="2047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0E9F6-9FF6-E941-95B2-79C249A90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846" y="3327717"/>
            <a:ext cx="2012272" cy="2012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2FA25-ABE0-586F-F645-DF9CB8D8E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76" y="3344961"/>
            <a:ext cx="1907420" cy="195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BE001-4221-D32E-A109-1D72DF9DC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8152" y="3344961"/>
            <a:ext cx="2000680" cy="200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6" name="Picture 9" descr="Second Life Marketplace - Boy Crying Gesture">
            <a:extLst>
              <a:ext uri="{FF2B5EF4-FFF2-40B4-BE49-F238E27FC236}">
                <a16:creationId xmlns:a16="http://schemas.microsoft.com/office/drawing/2014/main" id="{EF0063D3-E8CE-9B2D-3369-E6DF6667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98" y="1773973"/>
            <a:ext cx="4796850" cy="26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07374"/>
              </p:ext>
            </p:extLst>
          </p:nvPr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9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pic>
        <p:nvPicPr>
          <p:cNvPr id="1026" name="Picture 2" descr="30k+ Lion Roar Pictures | Download Free Images on Unsplash">
            <a:extLst>
              <a:ext uri="{FF2B5EF4-FFF2-40B4-BE49-F238E27FC236}">
                <a16:creationId xmlns:a16="http://schemas.microsoft.com/office/drawing/2014/main" id="{CDBDCA5A-7763-E2B8-D113-D410BCED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38" y="1760937"/>
            <a:ext cx="4076774" cy="270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3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 together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/>
        </p:nvGraphicFramePr>
        <p:xfrm>
          <a:off x="1597348" y="4552309"/>
          <a:ext cx="6862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96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3431296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219" y="4948491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26842"/>
            <a:ext cx="905389" cy="900000"/>
          </a:xfrm>
          <a:prstGeom prst="rect">
            <a:avLst/>
          </a:prstGeom>
        </p:spPr>
      </p:pic>
      <p:pic>
        <p:nvPicPr>
          <p:cNvPr id="3" name="Picture 4" descr="What's The Best Sleeping Position For Deep Sleep And Overall Health? -  Women's Health">
            <a:extLst>
              <a:ext uri="{FF2B5EF4-FFF2-40B4-BE49-F238E27FC236}">
                <a16:creationId xmlns:a16="http://schemas.microsoft.com/office/drawing/2014/main" id="{EB088658-C0F2-D93C-5DD7-AB7506EB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85" y="1783295"/>
            <a:ext cx="4028404" cy="26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5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992</Words>
  <Application>Microsoft Office PowerPoint</Application>
  <PresentationFormat>Widescreen</PresentationFormat>
  <Paragraphs>339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50</cp:revision>
  <dcterms:created xsi:type="dcterms:W3CDTF">2021-08-04T08:19:39Z</dcterms:created>
  <dcterms:modified xsi:type="dcterms:W3CDTF">2023-03-06T14:24:10Z</dcterms:modified>
</cp:coreProperties>
</file>