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Quattrocento Sans" panose="020B05020500000200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tGep+gwQTGweCfvOKALHpAxM+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3DA994-B244-45F2-823E-B54BFC31E511}">
  <a:tblStyle styleId="{933DA994-B244-45F2-823E-B54BFC31E51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EED869-D354-4F72-B793-1A3847101AA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</a:t>
            </a:r>
            <a:r>
              <a:rPr lang="en-AU" b="1"/>
              <a:t>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 </a:t>
            </a:r>
            <a:r>
              <a:rPr lang="en-AU" dirty="0"/>
              <a:t>Edit sentences in past, present and future tense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</a:t>
            </a:r>
            <a:r>
              <a:rPr lang="en-AU" dirty="0"/>
              <a:t>Dan Turner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30" name="Google Shape;230;p10"/>
          <p:cNvSpPr/>
          <p:nvPr/>
        </p:nvSpPr>
        <p:spPr>
          <a:xfrm>
            <a:off x="299709" y="3761596"/>
            <a:ext cx="1086177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 walked down the street on his way to the shop.</a:t>
            </a:r>
            <a:endParaRPr/>
          </a:p>
        </p:txBody>
      </p:sp>
      <p:sp>
        <p:nvSpPr>
          <p:cNvPr id="231" name="Google Shape;231;p10"/>
          <p:cNvSpPr txBox="1"/>
          <p:nvPr/>
        </p:nvSpPr>
        <p:spPr>
          <a:xfrm>
            <a:off x="299709" y="4947691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going to play at the park after school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259934" y="618563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 is passing the ball to his friend.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299709" y="2353717"/>
            <a:ext cx="7010664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verb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 if it’s referring to the past, present or future.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verb?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it past, present or future tense?</a:t>
            </a:r>
            <a:endParaRPr/>
          </a:p>
        </p:txBody>
      </p:sp>
      <p:pic>
        <p:nvPicPr>
          <p:cNvPr id="236" name="Google Shape;236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0"/>
          <p:cNvSpPr txBox="1"/>
          <p:nvPr/>
        </p:nvSpPr>
        <p:spPr>
          <a:xfrm>
            <a:off x="154906" y="766354"/>
            <a:ext cx="8609245" cy="144609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Tense is used to indicate the time in which something happens.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used to change verbs to show when the action took place: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past (already happened), in the present (now) or in the future (will take place later).</a:t>
            </a:r>
            <a:endParaRPr/>
          </a:p>
        </p:txBody>
      </p:sp>
      <p:sp>
        <p:nvSpPr>
          <p:cNvPr id="240" name="Google Shape;240;p10"/>
          <p:cNvSpPr/>
          <p:nvPr/>
        </p:nvSpPr>
        <p:spPr>
          <a:xfrm>
            <a:off x="1078815" y="3689715"/>
            <a:ext cx="1319470" cy="602423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1392011" y="3331754"/>
            <a:ext cx="7402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3042900" y="4820378"/>
            <a:ext cx="789456" cy="688327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2868729" y="4461556"/>
            <a:ext cx="1137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10"/>
          <p:cNvCxnSpPr/>
          <p:nvPr/>
        </p:nvCxnSpPr>
        <p:spPr>
          <a:xfrm>
            <a:off x="1738550" y="5480830"/>
            <a:ext cx="1199323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" name="Google Shape;245;p10"/>
          <p:cNvSpPr/>
          <p:nvPr/>
        </p:nvSpPr>
        <p:spPr>
          <a:xfrm>
            <a:off x="1392011" y="6070274"/>
            <a:ext cx="1319470" cy="69287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1475565" y="5757146"/>
            <a:ext cx="11523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9767006" y="917628"/>
            <a:ext cx="242499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past tense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 on their whiteboards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3" name="Google Shape;253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/>
          <p:nvPr/>
        </p:nvSpPr>
        <p:spPr>
          <a:xfrm>
            <a:off x="321426" y="2435838"/>
            <a:ext cx="9158134" cy="239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kicked three goals in my football match. 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puffing so hard after that long run. 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friend has written a story all about a wizard. 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will meet you at the front door tomorrow. </a:t>
            </a:r>
            <a:endParaRPr/>
          </a:p>
        </p:txBody>
      </p:sp>
      <p:sp>
        <p:nvSpPr>
          <p:cNvPr id="260" name="Google Shape;260;p11"/>
          <p:cNvSpPr txBox="1"/>
          <p:nvPr/>
        </p:nvSpPr>
        <p:spPr>
          <a:xfrm>
            <a:off x="308726" y="5235535"/>
            <a:ext cx="9600077" cy="144609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 TENSE: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past tense is used for things that have already happened.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 tense verbs often end in the suffix –ed, although there are some other tricky words that change in other ways (known as irregular verbs).</a:t>
            </a:r>
            <a:endParaRPr/>
          </a:p>
        </p:txBody>
      </p:sp>
      <p:sp>
        <p:nvSpPr>
          <p:cNvPr id="261" name="Google Shape;261;p11"/>
          <p:cNvSpPr txBox="1"/>
          <p:nvPr/>
        </p:nvSpPr>
        <p:spPr>
          <a:xfrm>
            <a:off x="346496" y="1622465"/>
            <a:ext cx="11845504" cy="94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sentences are written in past tense?</a:t>
            </a:r>
            <a:endParaRPr/>
          </a:p>
        </p:txBody>
      </p:sp>
      <p:pic>
        <p:nvPicPr>
          <p:cNvPr id="262" name="Google Shape;262;p11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7422362" y="2788510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1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7467936" y="3375254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8022948" y="3905356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7870572" y="4364627"/>
            <a:ext cx="350327" cy="32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/>
          <p:nvPr/>
        </p:nvSpPr>
        <p:spPr>
          <a:xfrm>
            <a:off x="618364" y="4028711"/>
            <a:ext cx="73116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played very bad and that’s why we lost.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618364" y="5558104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bought some bread and milk.</a:t>
            </a:r>
            <a:endParaRPr/>
          </a:p>
        </p:txBody>
      </p:sp>
      <p:sp>
        <p:nvSpPr>
          <p:cNvPr id="272" name="Google Shape;272;p12"/>
          <p:cNvSpPr/>
          <p:nvPr/>
        </p:nvSpPr>
        <p:spPr>
          <a:xfrm>
            <a:off x="154907" y="2329712"/>
            <a:ext cx="7010664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verb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it in the past, present or future?</a:t>
            </a:r>
            <a:endParaRPr/>
          </a:p>
        </p:txBody>
      </p:sp>
      <p:sp>
        <p:nvSpPr>
          <p:cNvPr id="273" name="Google Shape;273;p12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re-explanation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10061817" y="1027753"/>
            <a:ext cx="2148647" cy="104644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verb?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it past, present or future tense?</a:t>
            </a:r>
            <a:endParaRPr/>
          </a:p>
        </p:txBody>
      </p:sp>
      <p:pic>
        <p:nvPicPr>
          <p:cNvPr id="275" name="Google Shape;27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2"/>
          <p:cNvSpPr txBox="1"/>
          <p:nvPr/>
        </p:nvSpPr>
        <p:spPr>
          <a:xfrm>
            <a:off x="154907" y="774910"/>
            <a:ext cx="8609245" cy="144609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Tense is used to indicate the time in which something happens.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used to change verbs to show when the action took place: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past (already happened), in the present (now) or in the future (will take place later).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>
            <a:off x="1249833" y="4002789"/>
            <a:ext cx="1342239" cy="54428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1399658" y="3645072"/>
            <a:ext cx="10425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past</a:t>
            </a:r>
            <a:endParaRPr/>
          </a:p>
        </p:txBody>
      </p:sp>
      <p:sp>
        <p:nvSpPr>
          <p:cNvPr id="281" name="Google Shape;281;p12"/>
          <p:cNvSpPr/>
          <p:nvPr/>
        </p:nvSpPr>
        <p:spPr>
          <a:xfrm>
            <a:off x="838772" y="5494372"/>
            <a:ext cx="1280108" cy="54428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982897" y="5172985"/>
            <a:ext cx="10425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past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Yesterday, I ___ my lunch to the excursion. </a:t>
            </a:r>
            <a:endParaRPr/>
          </a:p>
        </p:txBody>
      </p:sp>
      <p:sp>
        <p:nvSpPr>
          <p:cNvPr id="288" name="Google Shape;288;p13"/>
          <p:cNvSpPr txBox="1"/>
          <p:nvPr/>
        </p:nvSpPr>
        <p:spPr>
          <a:xfrm>
            <a:off x="455826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bringing</a:t>
            </a:r>
            <a:endParaRPr sz="1800" b="0" i="0" u="none" strike="noStrike" cap="none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4271566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brought</a:t>
            </a:r>
            <a:endParaRPr sz="28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bring</a:t>
            </a:r>
            <a:endParaRPr/>
          </a:p>
        </p:txBody>
      </p:sp>
      <p:sp>
        <p:nvSpPr>
          <p:cNvPr id="291" name="Google Shape;291;p13"/>
          <p:cNvSpPr txBox="1"/>
          <p:nvPr/>
        </p:nvSpPr>
        <p:spPr>
          <a:xfrm>
            <a:off x="289401" y="5055075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Yesterday, I </a:t>
            </a:r>
            <a:r>
              <a:rPr lang="en-AU" sz="3200" b="1" i="0" u="sng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ought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lunch to the excursion.  </a:t>
            </a:r>
            <a:endParaRPr/>
          </a:p>
        </p:txBody>
      </p:sp>
      <p:sp>
        <p:nvSpPr>
          <p:cNvPr id="292" name="Google Shape;292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105304" y="563795"/>
            <a:ext cx="709906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correct verb tense.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Recognise whether it’s past, present or future tense.</a:t>
            </a:r>
            <a:endParaRPr/>
          </a:p>
        </p:txBody>
      </p:sp>
      <p:sp>
        <p:nvSpPr>
          <p:cNvPr id="294" name="Google Shape;294;p13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 verb tense?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5" name="Google Shape;295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3"/>
          <p:cNvSpPr txBox="1"/>
          <p:nvPr/>
        </p:nvSpPr>
        <p:spPr>
          <a:xfrm>
            <a:off x="2898070" y="5770985"/>
            <a:ext cx="10425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past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we’re really persistent, </a:t>
            </a: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___ we </a:t>
            </a: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do very well. </a:t>
            </a:r>
            <a:endParaRPr/>
          </a:p>
        </p:txBody>
      </p:sp>
      <p:sp>
        <p:nvSpPr>
          <p:cNvPr id="304" name="Google Shape;304;p14"/>
          <p:cNvSpPr txBox="1"/>
          <p:nvPr/>
        </p:nvSpPr>
        <p:spPr>
          <a:xfrm>
            <a:off x="455826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believing</a:t>
            </a: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4271566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believed</a:t>
            </a:r>
            <a:endParaRPr sz="28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believe</a:t>
            </a: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289401" y="5055075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we’re really persistent, I </a:t>
            </a:r>
            <a:r>
              <a:rPr lang="en-AU" sz="3200" b="1" i="0" u="sng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believe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will do very well.  </a:t>
            </a:r>
            <a:endParaRPr/>
          </a:p>
        </p:txBody>
      </p:sp>
      <p:sp>
        <p:nvSpPr>
          <p:cNvPr id="308" name="Google Shape;308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09" name="Google Shape;309;p14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 verb tense?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14"/>
          <p:cNvSpPr txBox="1"/>
          <p:nvPr/>
        </p:nvSpPr>
        <p:spPr>
          <a:xfrm>
            <a:off x="5438596" y="5598904"/>
            <a:ext cx="13148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105304" y="563795"/>
            <a:ext cx="709906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correct verb tense.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Recognise whether it’s past, present or future tense.</a:t>
            </a:r>
            <a:endParaRPr/>
          </a:p>
        </p:txBody>
      </p:sp>
      <p:pic>
        <p:nvPicPr>
          <p:cNvPr id="312" name="Google Shape;312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Michael </a:t>
            </a: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___ his </a:t>
            </a: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candles out on his birthday cake. </a:t>
            </a:r>
            <a:endParaRPr/>
          </a:p>
        </p:txBody>
      </p:sp>
      <p:sp>
        <p:nvSpPr>
          <p:cNvPr id="321" name="Google Shape;321;p15"/>
          <p:cNvSpPr txBox="1"/>
          <p:nvPr/>
        </p:nvSpPr>
        <p:spPr>
          <a:xfrm>
            <a:off x="455826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blowing</a:t>
            </a: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15"/>
          <p:cNvSpPr/>
          <p:nvPr/>
        </p:nvSpPr>
        <p:spPr>
          <a:xfrm>
            <a:off x="4271566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blew</a:t>
            </a:r>
            <a:endParaRPr sz="28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blowed</a:t>
            </a:r>
            <a:endParaRPr/>
          </a:p>
        </p:txBody>
      </p:sp>
      <p:sp>
        <p:nvSpPr>
          <p:cNvPr id="324" name="Google Shape;324;p15"/>
          <p:cNvSpPr txBox="1"/>
          <p:nvPr/>
        </p:nvSpPr>
        <p:spPr>
          <a:xfrm>
            <a:off x="289401" y="5055075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Michael is </a:t>
            </a:r>
            <a:r>
              <a:rPr lang="en-AU" sz="3200" b="1" i="0" u="sng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blowing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his candles out on his birthday cake.  </a:t>
            </a:r>
            <a:endParaRPr/>
          </a:p>
        </p:txBody>
      </p:sp>
      <p:sp>
        <p:nvSpPr>
          <p:cNvPr id="325" name="Google Shape;325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 verb tense?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15"/>
          <p:cNvSpPr txBox="1"/>
          <p:nvPr/>
        </p:nvSpPr>
        <p:spPr>
          <a:xfrm>
            <a:off x="2519795" y="5639850"/>
            <a:ext cx="13148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105304" y="563795"/>
            <a:ext cx="709906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correct verb tense.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Recognise whether it’s past, present or future tense.</a:t>
            </a:r>
            <a:endParaRPr/>
          </a:p>
        </p:txBody>
      </p:sp>
      <p:pic>
        <p:nvPicPr>
          <p:cNvPr id="329" name="Google Shape;329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can’t believe </a:t>
            </a:r>
            <a:r>
              <a:rPr lang="en-AU" sz="3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___ to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bring in my library bag. </a:t>
            </a:r>
            <a:endParaRPr dirty="0"/>
          </a:p>
        </p:txBody>
      </p:sp>
      <p:sp>
        <p:nvSpPr>
          <p:cNvPr id="338" name="Google Shape;338;p16"/>
          <p:cNvSpPr txBox="1"/>
          <p:nvPr/>
        </p:nvSpPr>
        <p:spPr>
          <a:xfrm>
            <a:off x="455826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forgetting</a:t>
            </a: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16"/>
          <p:cNvSpPr/>
          <p:nvPr/>
        </p:nvSpPr>
        <p:spPr>
          <a:xfrm>
            <a:off x="4271566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forget</a:t>
            </a:r>
            <a:endParaRPr sz="28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forgot</a:t>
            </a:r>
            <a:endParaRPr/>
          </a:p>
        </p:txBody>
      </p:sp>
      <p:sp>
        <p:nvSpPr>
          <p:cNvPr id="341" name="Google Shape;341;p16"/>
          <p:cNvSpPr txBox="1"/>
          <p:nvPr/>
        </p:nvSpPr>
        <p:spPr>
          <a:xfrm>
            <a:off x="289401" y="5055075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can’t believe I </a:t>
            </a:r>
            <a:r>
              <a:rPr lang="en-AU" sz="3200" b="1" i="0" u="sng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forgot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bring in my library bag today.  </a:t>
            </a:r>
            <a:endParaRPr/>
          </a:p>
        </p:txBody>
      </p:sp>
      <p:sp>
        <p:nvSpPr>
          <p:cNvPr id="342" name="Google Shape;342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43" name="Google Shape;343;p16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 verb tense?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16"/>
          <p:cNvSpPr txBox="1"/>
          <p:nvPr/>
        </p:nvSpPr>
        <p:spPr>
          <a:xfrm>
            <a:off x="3429687" y="5598904"/>
            <a:ext cx="13148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past</a:t>
            </a:r>
            <a:endParaRPr sz="18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105304" y="563795"/>
            <a:ext cx="709906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correct verb tense.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Recognise whether it’s past, present or future tense.</a:t>
            </a:r>
            <a:endParaRPr/>
          </a:p>
        </p:txBody>
      </p:sp>
      <p:pic>
        <p:nvPicPr>
          <p:cNvPr id="346" name="Google Shape;346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"/>
          <p:cNvSpPr txBox="1"/>
          <p:nvPr/>
        </p:nvSpPr>
        <p:spPr>
          <a:xfrm>
            <a:off x="339365" y="2357673"/>
            <a:ext cx="12192000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1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</a:t>
            </a:r>
            <a:r>
              <a:rPr lang="en-AU" sz="31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 the </a:t>
            </a:r>
            <a:r>
              <a:rPr lang="en-AU" sz="31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tallest mountain in Western Australia. </a:t>
            </a:r>
            <a:endParaRPr dirty="0"/>
          </a:p>
        </p:txBody>
      </p:sp>
      <p:sp>
        <p:nvSpPr>
          <p:cNvPr id="355" name="Google Shape;355;p17"/>
          <p:cNvSpPr txBox="1"/>
          <p:nvPr/>
        </p:nvSpPr>
        <p:spPr>
          <a:xfrm>
            <a:off x="455826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climbed</a:t>
            </a: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4271566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climbing</a:t>
            </a:r>
            <a:endParaRPr sz="28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climb</a:t>
            </a:r>
            <a:endParaRPr dirty="0"/>
          </a:p>
        </p:txBody>
      </p:sp>
      <p:sp>
        <p:nvSpPr>
          <p:cNvPr id="358" name="Google Shape;358;p17"/>
          <p:cNvSpPr txBox="1"/>
          <p:nvPr/>
        </p:nvSpPr>
        <p:spPr>
          <a:xfrm>
            <a:off x="105305" y="5055075"/>
            <a:ext cx="120866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</a:t>
            </a:r>
            <a:r>
              <a:rPr lang="en-AU" sz="3200" b="1" i="0" u="sng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climb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tallest mountain in Western Australia.  </a:t>
            </a:r>
            <a:endParaRPr dirty="0"/>
          </a:p>
        </p:txBody>
      </p:sp>
      <p:sp>
        <p:nvSpPr>
          <p:cNvPr id="359" name="Google Shape;359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60" name="Google Shape;360;p17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 verb tense?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485417" y="5571366"/>
            <a:ext cx="13148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endParaRPr sz="18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105304" y="563795"/>
            <a:ext cx="709906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correct verb tense.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Recognise whether it’s past, present or future tense.</a:t>
            </a:r>
            <a:endParaRPr/>
          </a:p>
        </p:txBody>
      </p:sp>
      <p:pic>
        <p:nvPicPr>
          <p:cNvPr id="363" name="Google Shape;363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"/>
          <p:cNvSpPr txBox="1"/>
          <p:nvPr/>
        </p:nvSpPr>
        <p:spPr>
          <a:xfrm>
            <a:off x="289400" y="2349430"/>
            <a:ext cx="117118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en-AU" sz="3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 my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favourite food for my lunch order last week. </a:t>
            </a:r>
            <a:endParaRPr dirty="0"/>
          </a:p>
        </p:txBody>
      </p:sp>
      <p:sp>
        <p:nvSpPr>
          <p:cNvPr id="372" name="Google Shape;372;p18"/>
          <p:cNvSpPr txBox="1"/>
          <p:nvPr/>
        </p:nvSpPr>
        <p:spPr>
          <a:xfrm>
            <a:off x="455826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</a:t>
            </a: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18"/>
          <p:cNvSpPr/>
          <p:nvPr/>
        </p:nvSpPr>
        <p:spPr>
          <a:xfrm>
            <a:off x="4271566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chose</a:t>
            </a:r>
            <a:endParaRPr sz="28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choosing</a:t>
            </a:r>
            <a:endParaRPr sz="2800" b="0" i="0" u="none" strike="noStrike" cap="none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18"/>
          <p:cNvSpPr txBox="1"/>
          <p:nvPr/>
        </p:nvSpPr>
        <p:spPr>
          <a:xfrm>
            <a:off x="105305" y="5055075"/>
            <a:ext cx="120866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</a:pPr>
            <a:r>
              <a:rPr lang="en-AU" sz="3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 </a:t>
            </a:r>
            <a:r>
              <a:rPr lang="en-AU" sz="3000" b="1" i="0" u="sng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chose</a:t>
            </a:r>
            <a:r>
              <a:rPr lang="en-AU" sz="3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favourite food for my lunch order last week.  </a:t>
            </a:r>
            <a:endParaRPr dirty="0"/>
          </a:p>
        </p:txBody>
      </p:sp>
      <p:sp>
        <p:nvSpPr>
          <p:cNvPr id="376" name="Google Shape;376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77" name="Google Shape;377;p18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 verb tense?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18"/>
          <p:cNvSpPr txBox="1"/>
          <p:nvPr/>
        </p:nvSpPr>
        <p:spPr>
          <a:xfrm>
            <a:off x="455826" y="5609073"/>
            <a:ext cx="13148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past</a:t>
            </a:r>
            <a:endParaRPr sz="18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105304" y="563795"/>
            <a:ext cx="709906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correct verb tense.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Recognise whether it’s past, present or future tense.</a:t>
            </a:r>
            <a:endParaRPr/>
          </a:p>
        </p:txBody>
      </p:sp>
      <p:pic>
        <p:nvPicPr>
          <p:cNvPr id="380" name="Google Shape;380;p1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389" name="Google Shape;389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9"/>
          <p:cNvSpPr/>
          <p:nvPr/>
        </p:nvSpPr>
        <p:spPr>
          <a:xfrm>
            <a:off x="105304" y="1466145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391" name="Google Shape;391;p19"/>
          <p:cNvSpPr/>
          <p:nvPr/>
        </p:nvSpPr>
        <p:spPr>
          <a:xfrm>
            <a:off x="105304" y="563795"/>
            <a:ext cx="709906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correct verb tense.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Recognise whether it’s past, present or future tense.</a:t>
            </a:r>
            <a:endParaRPr/>
          </a:p>
        </p:txBody>
      </p:sp>
      <p:sp>
        <p:nvSpPr>
          <p:cNvPr id="392" name="Google Shape;392;p19"/>
          <p:cNvSpPr txBox="1"/>
          <p:nvPr/>
        </p:nvSpPr>
        <p:spPr>
          <a:xfrm>
            <a:off x="0" y="2118787"/>
            <a:ext cx="7883235" cy="307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he ___ into his sandwich the jam oozed out the side.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Sarah kept ___ until she could find her earring in the sand.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___ for 10 hours in the car to reach their destination.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Mum ___ us chicken nuggets for dinner last night.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 is ___ me a scarf for when it’s cold in winter.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93" name="Google Shape;393;p19"/>
          <p:cNvGraphicFramePr/>
          <p:nvPr/>
        </p:nvGraphicFramePr>
        <p:xfrm>
          <a:off x="7883235" y="2213647"/>
          <a:ext cx="4165725" cy="2978250"/>
        </p:xfrm>
        <a:graphic>
          <a:graphicData uri="http://schemas.openxmlformats.org/drawingml/2006/table">
            <a:tbl>
              <a:tblPr firstRow="1" bandRow="1">
                <a:noFill/>
                <a:tableStyleId>{7BEED869-D354-4F72-B793-1A3847101AAE}</a:tableStyleId>
              </a:tblPr>
              <a:tblGrid>
                <a:gridCol w="138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bite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bit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biting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digging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dug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digs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drive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drived</a:t>
                      </a:r>
                      <a:endParaRPr sz="2000"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drove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feed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fed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feeds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knitting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knits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0"/>
                        <a:t>knitted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generate sentences 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past, present and future tense.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6" name="Google Shape;126;p4"/>
          <p:cNvSpPr txBox="1"/>
          <p:nvPr/>
        </p:nvSpPr>
        <p:spPr>
          <a:xfrm>
            <a:off x="154906" y="766354"/>
            <a:ext cx="8609245" cy="144609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Tense is used to indicate the time in which something happens.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used to change verbs to show when the action took place: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past, in the present or in the future.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86167" y="2338961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944431" y="350311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I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played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football yesterday.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95231" y="471298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I am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playing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football at the moment.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979917" y="592416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Tomorrow, I am going to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football.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9969500" y="1250631"/>
            <a:ext cx="2201103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tense?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past/present/future tense?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verb in this sentence?</a:t>
            </a:r>
            <a:endParaRPr/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1522616" y="2965512"/>
            <a:ext cx="14817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</a:t>
            </a:r>
            <a:endParaRPr sz="5400" b="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1979917" y="4146147"/>
            <a:ext cx="1451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979917" y="5338074"/>
            <a:ext cx="12853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388918" y="3107350"/>
            <a:ext cx="6798736" cy="71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-AU" sz="1800" b="0" i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(The past tense is used for things that have already happened).</a:t>
            </a:r>
            <a:endParaRPr sz="1800" i="1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334009" y="4322403"/>
            <a:ext cx="7153936" cy="109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-AU" sz="1800" b="0" i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(The present tense is used for things that are happening at that moment).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 i="1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3194054" y="5511560"/>
            <a:ext cx="899794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-AU" sz="1800" b="0" i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AU" sz="1800" i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AU" sz="1800" b="0" i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uture tense is used for things that have not yet happened – they will happen in the future).</a:t>
            </a:r>
            <a:endParaRPr sz="18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4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2026723" y="2255162"/>
            <a:ext cx="837870" cy="6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8" name="Google Shape;148;p5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258597" y="333617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I am going to go for a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tomorrow.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258597" y="461771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On the weekend, I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drinking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three litres of water.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incorrect. ‘Walked’ implies that it has already occurred (past tense)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1230548" y="5017024"/>
            <a:ext cx="8555734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incorrect. ‘drinking’ implies it is happening now (present tense)</a:t>
            </a:r>
            <a:endParaRPr/>
          </a:p>
        </p:txBody>
      </p:sp>
      <p:pic>
        <p:nvPicPr>
          <p:cNvPr id="153" name="Google Shape;153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157528" y="2419123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9999677" y="1141144"/>
            <a:ext cx="219232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correct tense?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154906" y="766354"/>
            <a:ext cx="8609245" cy="144609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Tense is used to indicate the time in which something happens.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used to change verbs to show when the action took place: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past (already happened), in the present (now) or in the future (will take place later).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65" name="Google Shape;165;p6"/>
          <p:cNvSpPr txBox="1"/>
          <p:nvPr/>
        </p:nvSpPr>
        <p:spPr>
          <a:xfrm>
            <a:off x="451544" y="262258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I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played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football yesterday.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258597" y="461771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Billy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sang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his favourite song.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765538" y="3069585"/>
            <a:ext cx="8051291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this sentence, the action ‘play’ has already been done so it is in the past tense and has the –ed suffix.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765538" y="5150844"/>
            <a:ext cx="8555734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this sentence, the action of singing has already been done so it is in the past tense. ‘Sing’ is changed to ‘sang’ as it is an </a:t>
            </a:r>
            <a:r>
              <a:rPr lang="en-AU" sz="1800" b="1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irregular verb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9999677" y="1141144"/>
            <a:ext cx="2192323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past tense mean?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/>
        </p:nvSpPr>
        <p:spPr>
          <a:xfrm>
            <a:off x="154906" y="766354"/>
            <a:ext cx="9274320" cy="1389617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 TENSE: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past tense is used for things that have already happened.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 tense verbs often end in the suffix –ed, although there are some other tricky words that change in other ways (known as irregular verbs).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0" name="Google Shape;180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9999677" y="1141144"/>
            <a:ext cx="2192323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past tense mean?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Google Shape;182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 txBox="1"/>
          <p:nvPr/>
        </p:nvSpPr>
        <p:spPr>
          <a:xfrm>
            <a:off x="154906" y="766354"/>
            <a:ext cx="9274320" cy="1389617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 TENSE: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past tense is used for things that have already happened.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 tense verbs often end in the suffix –ed, although there are some other tricky words that change in other ways (known as irregular verbs).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6" name="Google Shape;186;p7"/>
          <p:cNvGraphicFramePr/>
          <p:nvPr/>
        </p:nvGraphicFramePr>
        <p:xfrm>
          <a:off x="1434415" y="3429000"/>
          <a:ext cx="8137550" cy="2966800"/>
        </p:xfrm>
        <a:graphic>
          <a:graphicData uri="http://schemas.openxmlformats.org/drawingml/2006/table">
            <a:tbl>
              <a:tblPr firstRow="1" bandRow="1">
                <a:noFill/>
                <a:tableStyleId>{933DA994-B244-45F2-823E-B54BFC31E511}</a:tableStyleId>
              </a:tblPr>
              <a:tblGrid>
                <a:gridCol w="406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u="none" strike="noStrike" cap="none"/>
                        <a:t>-ed Suffix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u="none" strike="noStrike" cap="none"/>
                        <a:t>Irregular Verb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u="none" strike="noStrike" cap="none"/>
                        <a:t>walked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saw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visited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said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hoped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became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raised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bit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watched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bought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counted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could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explained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begun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7" name="Google Shape;187;p7"/>
          <p:cNvSpPr/>
          <p:nvPr/>
        </p:nvSpPr>
        <p:spPr>
          <a:xfrm flipH="1">
            <a:off x="2902321" y="2571929"/>
            <a:ext cx="445680" cy="421568"/>
          </a:xfrm>
          <a:prstGeom prst="flowChartDelay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3239461" y="2571929"/>
            <a:ext cx="4772025" cy="42240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 of Simple Past Tense Verbs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4" name="Google Shape;194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9999677" y="1141144"/>
            <a:ext cx="219232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sentences are examples of present tense?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6" name="Google Shape;196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"/>
          <p:cNvSpPr txBox="1"/>
          <p:nvPr/>
        </p:nvSpPr>
        <p:spPr>
          <a:xfrm>
            <a:off x="154906" y="766355"/>
            <a:ext cx="9274320" cy="843898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 TENSE: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present tense is used for things that are happening at that moment.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258597" y="333617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I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rides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skateboard in the park.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258597" y="451971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He likes both dogs and cats.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381423" y="3771176"/>
            <a:ext cx="4342977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ride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skateboard in the park.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514198" y="5906979"/>
            <a:ext cx="4099365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the shops every day.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240003" y="1890928"/>
            <a:ext cx="11845504" cy="94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sentence and decide whether you think it is correct.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not, what should it be?</a:t>
            </a:r>
            <a:endParaRPr/>
          </a:p>
        </p:txBody>
      </p:sp>
      <p:pic>
        <p:nvPicPr>
          <p:cNvPr id="205" name="Google Shape;205;p8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4792066" y="3365885"/>
            <a:ext cx="385268" cy="35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 txBox="1"/>
          <p:nvPr/>
        </p:nvSpPr>
        <p:spPr>
          <a:xfrm>
            <a:off x="258597" y="544032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They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goes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the shop every day.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8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4984700" y="5455602"/>
            <a:ext cx="385268" cy="35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4285394" y="4482706"/>
            <a:ext cx="522787" cy="38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14" name="Google Shape;214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15" name="Google Shape;215;p9"/>
          <p:cNvSpPr txBox="1"/>
          <p:nvPr/>
        </p:nvSpPr>
        <p:spPr>
          <a:xfrm>
            <a:off x="9999677" y="1141144"/>
            <a:ext cx="219232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sentences are examples of present tense?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6" name="Google Shape;216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154906" y="766354"/>
            <a:ext cx="9274320" cy="196757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TENSE: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future tense is used for things that have not yet happened – they will happen in the future.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future form of the verb in a sentence is usually preceded by the word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 words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shall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going to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also be used.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250702" y="307388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I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bake a cake on the weekend.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250702" y="356341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We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shall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 on a holiday this Christmas.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250702" y="4107699"/>
            <a:ext cx="6571012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I am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going to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talk to him before we go home.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224078" y="5040583"/>
            <a:ext cx="11845504" cy="47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Calibri"/>
              <a:buNone/>
            </a:pPr>
            <a:r>
              <a:rPr lang="en-AU" sz="2000" b="1" i="1">
                <a:solidFill>
                  <a:srgbClr val="00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also make the future tense negative in order to say that something will not happen.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Calibri"/>
              <a:buNone/>
            </a:pPr>
            <a:r>
              <a:rPr lang="en-AU" sz="2000" b="1" i="1">
                <a:solidFill>
                  <a:srgbClr val="00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do this by using </a:t>
            </a:r>
            <a:r>
              <a:rPr lang="en-AU" sz="2000" b="1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won’t</a:t>
            </a:r>
            <a:r>
              <a:rPr lang="en-AU" sz="2000" b="1" i="1">
                <a:solidFill>
                  <a:srgbClr val="00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not</a:t>
            </a:r>
            <a:r>
              <a:rPr lang="en-AU" sz="2000" b="1" i="1">
                <a:solidFill>
                  <a:srgbClr val="00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shall not </a:t>
            </a:r>
            <a:r>
              <a:rPr lang="en-AU" sz="2000" b="1" i="1">
                <a:solidFill>
                  <a:srgbClr val="00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en-AU" sz="2000" b="1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going to</a:t>
            </a:r>
            <a:r>
              <a:rPr lang="en-AU" sz="2000" b="1" i="1">
                <a:solidFill>
                  <a:srgbClr val="00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front of the verb.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1">
              <a:solidFill>
                <a:srgbClr val="00CC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250702" y="604863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I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won’t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bake a cake on the weekend.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1590</Words>
  <Application>Microsoft Office PowerPoint</Application>
  <PresentationFormat>Widescreen</PresentationFormat>
  <Paragraphs>245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Century Gothic</vt:lpstr>
      <vt:lpstr>Calibri</vt:lpstr>
      <vt:lpstr>Noto Sans Symbols</vt:lpstr>
      <vt:lpstr>Arial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</cp:revision>
  <dcterms:created xsi:type="dcterms:W3CDTF">2021-08-04T08:19:39Z</dcterms:created>
  <dcterms:modified xsi:type="dcterms:W3CDTF">2023-07-25T13:44:22Z</dcterms:modified>
</cp:coreProperties>
</file>