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Helvetica Neue" panose="020B0604020202020204" charset="0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DHaVTRUKjuF7hRT62MVZx+p5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90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Year: </a:t>
            </a:r>
            <a:r>
              <a:rPr lang="en-AU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Term: </a:t>
            </a:r>
            <a:r>
              <a:rPr lang="en-AU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Objective:</a:t>
            </a:r>
            <a:r>
              <a:rPr lang="en-AU"/>
              <a:t> We are learning to edit sentences for boundary punctuation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Author: </a:t>
            </a:r>
            <a:r>
              <a:rPr lang="en-AU"/>
              <a:t>Rebekah Winning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little puppy played on the mat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 little puppy played on the mat.</a:t>
            </a:r>
            <a:endParaRPr/>
          </a:p>
        </p:txBody>
      </p:sp>
      <p:cxnSp>
        <p:nvCxnSpPr>
          <p:cNvPr id="216" name="Google Shape;216;p10"/>
          <p:cNvCxnSpPr/>
          <p:nvPr/>
        </p:nvCxnSpPr>
        <p:spPr>
          <a:xfrm>
            <a:off x="1471749" y="2743200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9244149" y="2743200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I add to the end of the sentence? What did I change at the start?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going to the zoo today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Are we going to the zoo today?</a:t>
            </a:r>
            <a:endParaRPr/>
          </a:p>
        </p:txBody>
      </p:sp>
      <p:cxnSp>
        <p:nvCxnSpPr>
          <p:cNvPr id="229" name="Google Shape;229;p11"/>
          <p:cNvCxnSpPr/>
          <p:nvPr/>
        </p:nvCxnSpPr>
        <p:spPr>
          <a:xfrm>
            <a:off x="1471749" y="2743200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11"/>
          <p:cNvCxnSpPr/>
          <p:nvPr/>
        </p:nvCxnSpPr>
        <p:spPr>
          <a:xfrm>
            <a:off x="8258728" y="2680014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I add to the end of the sentence? What did I change at the start?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juno and I went to the zoo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Juno and I went to the zoo. </a:t>
            </a:r>
            <a:endParaRPr/>
          </a:p>
        </p:txBody>
      </p:sp>
      <p:cxnSp>
        <p:nvCxnSpPr>
          <p:cNvPr id="242" name="Google Shape;242;p12"/>
          <p:cNvCxnSpPr/>
          <p:nvPr/>
        </p:nvCxnSpPr>
        <p:spPr>
          <a:xfrm>
            <a:off x="1410129" y="2864171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12"/>
          <p:cNvCxnSpPr/>
          <p:nvPr/>
        </p:nvCxnSpPr>
        <p:spPr>
          <a:xfrm>
            <a:off x="7485017" y="2682240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help me 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Can you help me?</a:t>
            </a:r>
            <a:endParaRPr/>
          </a:p>
        </p:txBody>
      </p:sp>
      <p:cxnSp>
        <p:nvCxnSpPr>
          <p:cNvPr id="255" name="Google Shape;255;p13"/>
          <p:cNvCxnSpPr/>
          <p:nvPr/>
        </p:nvCxnSpPr>
        <p:spPr>
          <a:xfrm>
            <a:off x="1410129" y="2864171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13"/>
          <p:cNvCxnSpPr/>
          <p:nvPr/>
        </p:nvCxnSpPr>
        <p:spPr>
          <a:xfrm>
            <a:off x="5325291" y="2743200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day is it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What day is it?</a:t>
            </a:r>
            <a:endParaRPr/>
          </a:p>
        </p:txBody>
      </p:sp>
      <p:cxnSp>
        <p:nvCxnSpPr>
          <p:cNvPr id="268" name="Google Shape;268;p14"/>
          <p:cNvCxnSpPr/>
          <p:nvPr/>
        </p:nvCxnSpPr>
        <p:spPr>
          <a:xfrm>
            <a:off x="1610426" y="2837096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4"/>
          <p:cNvCxnSpPr/>
          <p:nvPr/>
        </p:nvCxnSpPr>
        <p:spPr>
          <a:xfrm>
            <a:off x="4637314" y="2760617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1410129" y="209473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was very angry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1410129" y="3618890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 was very angry!</a:t>
            </a:r>
            <a:endParaRPr/>
          </a:p>
        </p:txBody>
      </p:sp>
      <p:cxnSp>
        <p:nvCxnSpPr>
          <p:cNvPr id="281" name="Google Shape;281;p15"/>
          <p:cNvCxnSpPr/>
          <p:nvPr/>
        </p:nvCxnSpPr>
        <p:spPr>
          <a:xfrm>
            <a:off x="1410129" y="2864171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15"/>
          <p:cNvCxnSpPr/>
          <p:nvPr/>
        </p:nvCxnSpPr>
        <p:spPr>
          <a:xfrm>
            <a:off x="5159828" y="2786742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 txBox="1"/>
          <p:nvPr/>
        </p:nvSpPr>
        <p:spPr>
          <a:xfrm>
            <a:off x="656443" y="1899712"/>
            <a:ext cx="1028084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mouse crept past the cat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656443" y="3389799"/>
            <a:ext cx="101388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mouse crept past the cat.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656443" y="1899712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molly sat quietly on the bench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656443" y="3389799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Molly sat quietly on the bench.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/>
        </p:nvSpPr>
        <p:spPr>
          <a:xfrm>
            <a:off x="656443" y="1899712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climbed a tree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656443" y="3389799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climbed a tree.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7" name="Google Shape;317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/>
        </p:nvSpPr>
        <p:spPr>
          <a:xfrm>
            <a:off x="656443" y="1899712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that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656443" y="3389799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that?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/>
        </p:nvSpPr>
        <p:spPr>
          <a:xfrm>
            <a:off x="656443" y="1899712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are we going</a:t>
            </a: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656443" y="3389799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are we going?</a:t>
            </a: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2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/>
          <p:nvPr/>
        </p:nvSpPr>
        <p:spPr>
          <a:xfrm>
            <a:off x="656443" y="1899712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you eat your lunch</a:t>
            </a:r>
            <a:endParaRPr/>
          </a:p>
        </p:txBody>
      </p:sp>
      <p:sp>
        <p:nvSpPr>
          <p:cNvPr id="347" name="Google Shape;347;p21"/>
          <p:cNvSpPr txBox="1"/>
          <p:nvPr/>
        </p:nvSpPr>
        <p:spPr>
          <a:xfrm>
            <a:off x="656443" y="3389799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you eat your lunch?</a:t>
            </a:r>
            <a:endParaRPr/>
          </a:p>
        </p:txBody>
      </p:sp>
      <p:sp>
        <p:nvSpPr>
          <p:cNvPr id="348" name="Google Shape;348;p21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boundary punctuation. 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2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3300816" y="3471459"/>
            <a:ext cx="5328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worksheet independently 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4186635" y="4425494"/>
            <a:ext cx="3557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Worksheet for printing on next slide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956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956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/>
          <p:nvPr/>
        </p:nvSpPr>
        <p:spPr>
          <a:xfrm>
            <a:off x="612560" y="858743"/>
            <a:ext cx="6078587" cy="4985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sam and Tim went fishing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0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2"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what is the dog doing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3"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the thunder went bang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4"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the ants are on the lawn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5"/>
            </a:pP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are we there yet 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3" descr="Lined writing paper, Writing paper printable, Writing paper template"/>
          <p:cNvSpPr/>
          <p:nvPr/>
        </p:nvSpPr>
        <p:spPr>
          <a:xfrm>
            <a:off x="3974099" y="148959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3" descr="Lined writing paper, Writing paper printable, Writing paper template"/>
          <p:cNvSpPr/>
          <p:nvPr/>
        </p:nvSpPr>
        <p:spPr>
          <a:xfrm>
            <a:off x="3974099" y="20071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 descr="Lined writing paper, Writing paper printable, Writing paper template"/>
          <p:cNvSpPr/>
          <p:nvPr/>
        </p:nvSpPr>
        <p:spPr>
          <a:xfrm>
            <a:off x="3974099" y="26167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 descr="Lined writing paper, Writing paper printable, Writing paper template"/>
          <p:cNvSpPr/>
          <p:nvPr/>
        </p:nvSpPr>
        <p:spPr>
          <a:xfrm>
            <a:off x="3974099" y="32263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 descr="Lined writing paper, Writing paper printable, Writing paper template"/>
          <p:cNvSpPr/>
          <p:nvPr/>
        </p:nvSpPr>
        <p:spPr>
          <a:xfrm>
            <a:off x="3974099" y="38359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/>
          <p:nvPr/>
        </p:nvSpPr>
        <p:spPr>
          <a:xfrm>
            <a:off x="633047" y="2068636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hen runs.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633047" y="4247669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dog jumps high.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633047" y="3065941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Tim dug in the mud.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633047" y="5446355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puppy ran very quickly.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633047" y="886908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Pam sits.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8446" y="518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edit sentences for punctuation.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 letter at the beginning of a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stop or question mark at the end of a sentence.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body" idx="4294967295"/>
          </p:nvPr>
        </p:nvSpPr>
        <p:spPr>
          <a:xfrm>
            <a:off x="0" y="766763"/>
            <a:ext cx="11844338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983" y="344037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7537" y="413547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7537" y="477287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7537" y="546678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2983" y="2810736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9750" y="571519"/>
            <a:ext cx="8894801" cy="129718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1527" y="12304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7677" y="153807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770763" y="9227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63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639560" y="2126142"/>
            <a:ext cx="1095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barked.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31602" y="1353787"/>
            <a:ext cx="11845504" cy="10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begin with a capital letter.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31602" y="3831376"/>
            <a:ext cx="11845504" cy="10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end with a punctuation mark.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39559" y="4690817"/>
            <a:ext cx="1095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am I?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172324" y="1088571"/>
            <a:ext cx="11845504" cy="76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end with a punctuation mark. </a:t>
            </a:r>
            <a:endParaRPr sz="2000"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503250" y="1856020"/>
            <a:ext cx="11227196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full stop is used at the end of a statement.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barked.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03250" y="3423579"/>
            <a:ext cx="11131402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question mark is used at the end of a question.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you hear the dog bark?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03250" y="5258355"/>
            <a:ext cx="9999287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exclamation mark is used to show strong emotion.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barked loudly!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r="41226" b="14946"/>
          <a:stretch/>
        </p:blipFill>
        <p:spPr>
          <a:xfrm>
            <a:off x="10797268" y="4880480"/>
            <a:ext cx="758576" cy="194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t="54956" r="29955" b="20142"/>
          <a:stretch/>
        </p:blipFill>
        <p:spPr>
          <a:xfrm>
            <a:off x="10502537" y="1876348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2052" y="3173137"/>
            <a:ext cx="973792" cy="1756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6395125" y="2896128"/>
            <a:ext cx="5435541" cy="3785652"/>
          </a:xfrm>
          <a:prstGeom prst="rect">
            <a:avLst/>
          </a:prstGeom>
          <a:solidFill>
            <a:srgbClr val="F5D327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 (the WHO/WHAT)?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 (the DO)?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68904" y="494211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4" name="Google Shape;15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56" name="Google Shape;156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098" y="404720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3652" y="474230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3652" y="53797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3652" y="607360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9098" y="341756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8904" y="466735"/>
            <a:ext cx="8894801" cy="12971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156253" y="3306119"/>
            <a:ext cx="592140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walked to the shops.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jumped on the bed.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is going to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we visiting Tom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166" name="Google Shape;166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502183" y="341756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420672" y="4317207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385998" y="511034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385997" y="5946940"/>
            <a:ext cx="489473" cy="36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missing? The capital letter or full stop?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161755" y="1804767"/>
            <a:ext cx="2501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</a:t>
            </a:r>
            <a:endParaRPr sz="2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6395125" y="2896128"/>
            <a:ext cx="5435541" cy="3785652"/>
          </a:xfrm>
          <a:prstGeom prst="rect">
            <a:avLst/>
          </a:prstGeom>
          <a:solidFill>
            <a:srgbClr val="F5D327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 (the WHO/WHAT)?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 (the DO)?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098" y="404720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3652" y="474230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3652" y="53797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3652" y="607360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9098" y="341756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156253" y="3306119"/>
            <a:ext cx="592140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walked to the shops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jumped on the bed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is going to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we visiting Tom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See the source image"/>
          <p:cNvPicPr preferRelativeResize="0"/>
          <p:nvPr/>
        </p:nvPicPr>
        <p:blipFill rotWithShape="1">
          <a:blip r:embed="rId11">
            <a:alphaModFix/>
          </a:blip>
          <a:srcRect l="50750"/>
          <a:stretch/>
        </p:blipFill>
        <p:spPr>
          <a:xfrm>
            <a:off x="5397962" y="3336919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See the source image"/>
          <p:cNvPicPr preferRelativeResize="0"/>
          <p:nvPr/>
        </p:nvPicPr>
        <p:blipFill rotWithShape="1">
          <a:blip r:embed="rId11">
            <a:alphaModFix/>
          </a:blip>
          <a:srcRect l="50750"/>
          <a:stretch/>
        </p:blipFill>
        <p:spPr>
          <a:xfrm>
            <a:off x="5397962" y="4166991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See the source image"/>
          <p:cNvPicPr preferRelativeResize="0"/>
          <p:nvPr/>
        </p:nvPicPr>
        <p:blipFill rotWithShape="1">
          <a:blip r:embed="rId11">
            <a:alphaModFix/>
          </a:blip>
          <a:srcRect l="50750"/>
          <a:stretch/>
        </p:blipFill>
        <p:spPr>
          <a:xfrm>
            <a:off x="5374872" y="4969533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ee the source image"/>
          <p:cNvPicPr preferRelativeResize="0"/>
          <p:nvPr/>
        </p:nvPicPr>
        <p:blipFill rotWithShape="1">
          <a:blip r:embed="rId11">
            <a:alphaModFix/>
          </a:blip>
          <a:srcRect l="50750"/>
          <a:stretch/>
        </p:blipFill>
        <p:spPr>
          <a:xfrm>
            <a:off x="5365994" y="5787768"/>
            <a:ext cx="416911" cy="38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64;p7"/>
          <p:cNvSpPr txBox="1"/>
          <p:nvPr/>
        </p:nvSpPr>
        <p:spPr>
          <a:xfrm>
            <a:off x="68904" y="466735"/>
            <a:ext cx="8894801" cy="12971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 (what/who the sentence is about) and a verb (what the subject does, is or has).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11808512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b="1">
                <a:latin typeface="Arial Rounded"/>
                <a:ea typeface="Arial Rounded"/>
                <a:cs typeface="Arial Rounded"/>
                <a:sym typeface="Arial Rounded"/>
              </a:rPr>
              <a:t>Which sentences are punctuated correctly?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The boy raced ahead to the finish line.</a:t>
            </a:r>
            <a:endParaRPr sz="32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harry is my best friend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the spider scared the children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The dog jumped into the pond.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/>
              <a:t>The boy yelled loudly</a:t>
            </a:r>
            <a:endParaRPr sz="32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225338" y="5573395"/>
            <a:ext cx="42893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 &amp; d</a:t>
            </a:r>
            <a:endParaRPr sz="5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98" name="Google Shape;198;p9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52330" y="2058894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448323" y="2456472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448323" y="3013902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69633" y="3621650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486229" y="4085641"/>
            <a:ext cx="437772" cy="40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7291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61369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7291" y="8446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61369" y="83051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51889" y="57237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962</Words>
  <Application>Microsoft Office PowerPoint</Application>
  <PresentationFormat>Widescreen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Century Gothic</vt:lpstr>
      <vt:lpstr>Noto Sans Symbols</vt:lpstr>
      <vt:lpstr>Quattrocento Sans</vt:lpstr>
      <vt:lpstr>Calibri</vt:lpstr>
      <vt:lpstr>Arial</vt:lpstr>
      <vt:lpstr>Arial Rounded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2023-03-26T11:06:41Z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