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88" r:id="rId8"/>
    <p:sldId id="289" r:id="rId9"/>
    <p:sldId id="261" r:id="rId10"/>
    <p:sldId id="262" r:id="rId11"/>
    <p:sldId id="263" r:id="rId12"/>
    <p:sldId id="290" r:id="rId13"/>
    <p:sldId id="282" r:id="rId14"/>
    <p:sldId id="291" r:id="rId15"/>
    <p:sldId id="28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67FB6-E5AE-4B71-AFFF-3A2C616D1F03}" v="8" dt="2022-06-21T04:39:38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18/04/2023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18/04/2023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Use ellipses to show an incomplete thought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Marnie Gallegos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25492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Decide where the ellipsis should go to show: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Why did I place the ellipsis here. What did it indicate to the reader?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778AD-E152-45B9-B3F7-EF9477CE73C5}"/>
              </a:ext>
            </a:extLst>
          </p:cNvPr>
          <p:cNvSpPr/>
          <p:nvPr/>
        </p:nvSpPr>
        <p:spPr>
          <a:xfrm>
            <a:off x="673938" y="3255040"/>
            <a:ext cx="9016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latin typeface="Century Gothic" panose="020B0502020202020204" pitchFamily="34" charset="0"/>
              </a:rPr>
              <a:t>“I really want to go, but I have to stay home for dinner.”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1CC52-C365-40DC-B637-01D9D8A9344A}"/>
              </a:ext>
            </a:extLst>
          </p:cNvPr>
          <p:cNvSpPr/>
          <p:nvPr/>
        </p:nvSpPr>
        <p:spPr>
          <a:xfrm>
            <a:off x="673938" y="3260853"/>
            <a:ext cx="105237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“I really want to go, but … I have to stay home for dinner”</a:t>
            </a:r>
          </a:p>
        </p:txBody>
      </p:sp>
    </p:spTree>
    <p:extLst>
      <p:ext uri="{BB962C8B-B14F-4D97-AF65-F5344CB8AC3E}">
        <p14:creationId xmlns:p14="http://schemas.microsoft.com/office/powerpoint/2010/main" val="40913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778AD-E152-45B9-B3F7-EF9477CE73C5}"/>
              </a:ext>
            </a:extLst>
          </p:cNvPr>
          <p:cNvSpPr/>
          <p:nvPr/>
        </p:nvSpPr>
        <p:spPr>
          <a:xfrm>
            <a:off x="238287" y="3503252"/>
            <a:ext cx="10622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latin typeface="Century Gothic" panose="020B0502020202020204" pitchFamily="34" charset="0"/>
              </a:rPr>
              <a:t>She opened her bedroom door and was surprised to see presents!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988CC-167C-4BB6-B1A3-7E53C45E4A99}"/>
              </a:ext>
            </a:extLst>
          </p:cNvPr>
          <p:cNvSpPr/>
          <p:nvPr/>
        </p:nvSpPr>
        <p:spPr>
          <a:xfrm>
            <a:off x="238287" y="3503251"/>
            <a:ext cx="10622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She opened her bedroom door…and was surprised to see presents!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E1C31-456C-47D7-868D-6F009D7426BA}"/>
              </a:ext>
            </a:extLst>
          </p:cNvPr>
          <p:cNvSpPr/>
          <p:nvPr/>
        </p:nvSpPr>
        <p:spPr>
          <a:xfrm>
            <a:off x="238287" y="3503251"/>
            <a:ext cx="10622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She opened her bedroom door and was surprised to see…presents!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D3B15-C25B-47A3-A06C-888199C8436C}"/>
              </a:ext>
            </a:extLst>
          </p:cNvPr>
          <p:cNvSpPr/>
          <p:nvPr/>
        </p:nvSpPr>
        <p:spPr>
          <a:xfrm>
            <a:off x="0" y="369331"/>
            <a:ext cx="825492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Decide where the ellipsis should go to show: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82891-EC7F-4A51-B519-D56DD00A5C29}"/>
              </a:ext>
            </a:extLst>
          </p:cNvPr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Why did you place the ellipsis here. What did it indicate to the reader?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778AD-E152-45B9-B3F7-EF9477CE73C5}"/>
              </a:ext>
            </a:extLst>
          </p:cNvPr>
          <p:cNvSpPr/>
          <p:nvPr/>
        </p:nvSpPr>
        <p:spPr>
          <a:xfrm>
            <a:off x="673939" y="3255040"/>
            <a:ext cx="1007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>
                <a:latin typeface="Century Gothic" panose="020B0502020202020204" pitchFamily="34" charset="0"/>
              </a:rPr>
              <a:t>The last thing I remembered was the sound of the tires screeching. Then everything went black.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1CC52-C365-40DC-B637-01D9D8A9344A}"/>
              </a:ext>
            </a:extLst>
          </p:cNvPr>
          <p:cNvSpPr/>
          <p:nvPr/>
        </p:nvSpPr>
        <p:spPr>
          <a:xfrm>
            <a:off x="673939" y="2677655"/>
            <a:ext cx="8976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 last thing I remembered was the sound of the tires screeching…then everything went black.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F0722-E078-4038-B991-C628A53B9743}"/>
              </a:ext>
            </a:extLst>
          </p:cNvPr>
          <p:cNvSpPr/>
          <p:nvPr/>
        </p:nvSpPr>
        <p:spPr>
          <a:xfrm>
            <a:off x="0" y="369331"/>
            <a:ext cx="825492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Decide where the ellipsis should go to show: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6CBCF-9421-4AAC-8451-3173334A6CBB}"/>
              </a:ext>
            </a:extLst>
          </p:cNvPr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Why did you place the ellipsis here. What did it indicate to the reader?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29" y="96450"/>
            <a:ext cx="674078" cy="6740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20514-BA1B-4832-B1EA-945A152BEE23}"/>
              </a:ext>
            </a:extLst>
          </p:cNvPr>
          <p:cNvSpPr/>
          <p:nvPr/>
        </p:nvSpPr>
        <p:spPr>
          <a:xfrm>
            <a:off x="34922" y="369332"/>
            <a:ext cx="8556630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a prompt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few more sentences, ensuring you use an ellipsis to show: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EAABD-8841-4F5C-BD78-D936ED9C34BE}"/>
              </a:ext>
            </a:extLst>
          </p:cNvPr>
          <p:cNvSpPr txBox="1"/>
          <p:nvPr/>
        </p:nvSpPr>
        <p:spPr>
          <a:xfrm>
            <a:off x="204186" y="2821122"/>
            <a:ext cx="9987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1. As I walked down the dark, deserted street, I felt like something was following me.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0319E-C312-4576-B0FE-6A81B3A0AB9D}"/>
              </a:ext>
            </a:extLst>
          </p:cNvPr>
          <p:cNvSpPr txBox="1"/>
          <p:nvPr/>
        </p:nvSpPr>
        <p:spPr>
          <a:xfrm>
            <a:off x="381740" y="5099849"/>
            <a:ext cx="9987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2.  I woke up in a hospital room, my head throbbing with pain. I couldn’t remember how I had got here.</a:t>
            </a:r>
          </a:p>
        </p:txBody>
      </p:sp>
    </p:spTree>
    <p:extLst>
      <p:ext uri="{BB962C8B-B14F-4D97-AF65-F5344CB8AC3E}">
        <p14:creationId xmlns:p14="http://schemas.microsoft.com/office/powerpoint/2010/main" val="165124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entury Gothic" panose="020B0502020202020204" pitchFamily="34" charset="0"/>
              </a:rPr>
              <a:t>We are learning to use ellipses in our writing to show an incomplete thought.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31" y="1421219"/>
            <a:ext cx="5350430" cy="296689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638645" y="1489348"/>
            <a:ext cx="7975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An ellipsis can indicate:</a:t>
            </a:r>
          </a:p>
          <a:p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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an unfinished thought or trailing off.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336883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“I was thinking that maybe we could…never mind, it’s not important.”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an ellipsis?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this ellipsis show?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BE1BE3-DBF5-4BE6-AED9-C71BA68E1B0B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6791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An ellipsis is used to tell you that there is an incomplete sentence or thought by the author or speaker. It is shown by three dots in a row.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C1188-25F0-439B-AAEB-44A7E83B1049}"/>
              </a:ext>
            </a:extLst>
          </p:cNvPr>
          <p:cNvSpPr/>
          <p:nvPr/>
        </p:nvSpPr>
        <p:spPr>
          <a:xfrm>
            <a:off x="586953" y="4084906"/>
            <a:ext cx="797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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hesitation or uncertainty.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88F7D82-3B63-4340-AE2E-5CA020A2C6F9}"/>
              </a:ext>
            </a:extLst>
          </p:cNvPr>
          <p:cNvSpPr txBox="1">
            <a:spLocks/>
          </p:cNvSpPr>
          <p:nvPr/>
        </p:nvSpPr>
        <p:spPr>
          <a:xfrm>
            <a:off x="240003" y="537504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“I’m not sure if I should…well, I guess I could give it a try.”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Solid In The Faith: Do You Know What An &quot;Ellipsis&quot; Means?">
            <a:extLst>
              <a:ext uri="{FF2B5EF4-FFF2-40B4-BE49-F238E27FC236}">
                <a16:creationId xmlns:a16="http://schemas.microsoft.com/office/drawing/2014/main" id="{DA45FB82-74DC-4FA3-902B-E9143A34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33" y="1116618"/>
            <a:ext cx="2646767" cy="1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645" y="1489348"/>
            <a:ext cx="7975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An ellipsis can indicate:</a:t>
            </a:r>
          </a:p>
          <a:p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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 pause for emphasis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336883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“I don’t want to be rude, but… I really don’t think that’s a good idea.”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an ellipsis?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this ellipsis show?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BE1BE3-DBF5-4BE6-AED9-C71BA68E1B0B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8858464" cy="6791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An ellipsis is used to tell you that there is an incomplete sentence or thought by the author or speaker. It is shown by three dots in a row.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C1188-25F0-439B-AAEB-44A7E83B1049}"/>
              </a:ext>
            </a:extLst>
          </p:cNvPr>
          <p:cNvSpPr/>
          <p:nvPr/>
        </p:nvSpPr>
        <p:spPr>
          <a:xfrm>
            <a:off x="586952" y="4084906"/>
            <a:ext cx="9184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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 break in dialogue or narration (often used for suspense).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88F7D82-3B63-4340-AE2E-5CA020A2C6F9}"/>
              </a:ext>
            </a:extLst>
          </p:cNvPr>
          <p:cNvSpPr txBox="1">
            <a:spLocks/>
          </p:cNvSpPr>
          <p:nvPr/>
        </p:nvSpPr>
        <p:spPr>
          <a:xfrm>
            <a:off x="329890" y="560736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He walked down the dark alley, heart pounding, when suddenly he heard a noise behind him….</a:t>
            </a: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 man ate three hamburgers... seven bags of chips and eighteen glasses of cordial.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Finally I’d found my pencil case....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example is a list, a comma should go here to show a pause.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 full stop should go after the sentence.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incorrect use of an ellipsis?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300058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She heard a creak in the floorboards above me...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22" y="369332"/>
            <a:ext cx="855663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What is the purpose of this ellipsis?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Century Gothic" panose="020B0502020202020204" pitchFamily="34" charset="0"/>
              </a:rPr>
              <a:t>Why is there an ellipsis in this  sentence ? What does it communicate to the reader?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553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964" y="109725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4724DF1-73C6-4ACB-BF7C-231DBA8B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76A5D67-A01D-4304-BF80-A620242CE028}"/>
              </a:ext>
            </a:extLst>
          </p:cNvPr>
          <p:cNvSpPr txBox="1">
            <a:spLocks/>
          </p:cNvSpPr>
          <p:nvPr/>
        </p:nvSpPr>
        <p:spPr>
          <a:xfrm>
            <a:off x="191589" y="392935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“I definitely packed my homework…. Or did I?”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8515027-2827-4064-90CF-B6C79F563E57}"/>
              </a:ext>
            </a:extLst>
          </p:cNvPr>
          <p:cNvSpPr txBox="1">
            <a:spLocks/>
          </p:cNvSpPr>
          <p:nvPr/>
        </p:nvSpPr>
        <p:spPr>
          <a:xfrm>
            <a:off x="191589" y="48755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She wore a cloak that covered her face…who was she? Where did she come from?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A563D63-CCC8-417B-8297-EF7C84216379}"/>
              </a:ext>
            </a:extLst>
          </p:cNvPr>
          <p:cNvSpPr txBox="1">
            <a:spLocks/>
          </p:cNvSpPr>
          <p:nvPr/>
        </p:nvSpPr>
        <p:spPr>
          <a:xfrm>
            <a:off x="207421" y="594438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The music played softly in the background, the notes drifting off into silence…</a:t>
            </a: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35" y="917628"/>
            <a:ext cx="8728746" cy="146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Which of these sentences contains an ellipsis used correctly?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273921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this a correct example of the use of an ellipsis?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 one-at-a-time once students have answered on their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133" y="2141521"/>
            <a:ext cx="98607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</a:rPr>
              <a:t>“I can’t believe you…. Never mind. Forget I said anything.”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</a:rPr>
              <a:t>“I wonder if...” she thought aloud. 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</a:rPr>
              <a:t>He... ate his sandwich noisily. 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</a:rPr>
              <a:t>I wish I could have it for dinner... he thought happily. </a:t>
            </a:r>
          </a:p>
        </p:txBody>
      </p:sp>
      <p:pic>
        <p:nvPicPr>
          <p:cNvPr id="13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CED2595D-594C-5FD9-797A-7FD822066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699364" y="2396555"/>
            <a:ext cx="308384" cy="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86F23AB6-E7E0-965D-ACEA-F1D65B17E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167666" y="3159862"/>
            <a:ext cx="308384" cy="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e the source image">
            <a:extLst>
              <a:ext uri="{FF2B5EF4-FFF2-40B4-BE49-F238E27FC236}">
                <a16:creationId xmlns:a16="http://schemas.microsoft.com/office/drawing/2014/main" id="{FF1E7D2D-20FF-FE39-9F3E-4696FA61F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648122" y="3837797"/>
            <a:ext cx="308384" cy="2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18A356D8-319B-0984-CA62-DFEB02A4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795928" y="4607099"/>
            <a:ext cx="308384" cy="2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85" y="214152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85" y="2815599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85" y="3557293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385" y="43664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300058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“I wonder if…” she said out loud as she stared at the ground.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22" y="369332"/>
            <a:ext cx="855663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What is the purpose of this ellipsis?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an unfinished thought or trailing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hesitation or uncertainty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pause for emphasis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a break in dialogue or narration (used to create suspense)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8472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re-explanation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Century Gothic" panose="020B0502020202020204" pitchFamily="34" charset="0"/>
              </a:rPr>
              <a:t>Why is there an ellipsis in this  sentence ? What does it communicate to the reader?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553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964" y="109725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4724DF1-73C6-4ACB-BF7C-231DBA8B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76A5D67-A01D-4304-BF80-A620242CE028}"/>
              </a:ext>
            </a:extLst>
          </p:cNvPr>
          <p:cNvSpPr txBox="1">
            <a:spLocks/>
          </p:cNvSpPr>
          <p:nvPr/>
        </p:nvSpPr>
        <p:spPr>
          <a:xfrm>
            <a:off x="191589" y="392935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I told her not to go into the basement…but she didn’t listen.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8515027-2827-4064-90CF-B6C79F563E57}"/>
              </a:ext>
            </a:extLst>
          </p:cNvPr>
          <p:cNvSpPr txBox="1">
            <a:spLocks/>
          </p:cNvSpPr>
          <p:nvPr/>
        </p:nvSpPr>
        <p:spPr>
          <a:xfrm>
            <a:off x="191589" y="48755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I heard a noise coming from the attic…but when I opened the door, there was nobody there.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A563D63-CCC8-417B-8297-EF7C84216379}"/>
              </a:ext>
            </a:extLst>
          </p:cNvPr>
          <p:cNvSpPr txBox="1">
            <a:spLocks/>
          </p:cNvSpPr>
          <p:nvPr/>
        </p:nvSpPr>
        <p:spPr>
          <a:xfrm>
            <a:off x="207421" y="594438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The painting on the wall seemed to be watching me, and then its eyes moved…</a:t>
            </a:r>
          </a:p>
        </p:txBody>
      </p:sp>
    </p:spTree>
    <p:extLst>
      <p:ext uri="{BB962C8B-B14F-4D97-AF65-F5344CB8AC3E}">
        <p14:creationId xmlns:p14="http://schemas.microsoft.com/office/powerpoint/2010/main" val="25647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140110C0C3447BBC3AAFC823D9092" ma:contentTypeVersion="13" ma:contentTypeDescription="Create a new document." ma:contentTypeScope="" ma:versionID="d59282e1727f9bc728458eb19ac4c0ca">
  <xsd:schema xmlns:xsd="http://www.w3.org/2001/XMLSchema" xmlns:xs="http://www.w3.org/2001/XMLSchema" xmlns:p="http://schemas.microsoft.com/office/2006/metadata/properties" xmlns:ns3="72e78dc5-e95c-4f0c-8ed3-d3164b842db8" xmlns:ns4="34e93cb8-f19a-4174-a90c-4a019f3a49f9" targetNamespace="http://schemas.microsoft.com/office/2006/metadata/properties" ma:root="true" ma:fieldsID="e7d9dfa866c8636496c40c2001392434" ns3:_="" ns4:_="">
    <xsd:import namespace="72e78dc5-e95c-4f0c-8ed3-d3164b842db8"/>
    <xsd:import namespace="34e93cb8-f19a-4174-a90c-4a019f3a4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78dc5-e95c-4f0c-8ed3-d3164b842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93cb8-f19a-4174-a90c-4a019f3a4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46AE9-226E-4314-9A96-32945F5EBD39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4e93cb8-f19a-4174-a90c-4a019f3a49f9"/>
    <ds:schemaRef ds:uri="72e78dc5-e95c-4f0c-8ed3-d3164b842d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EEDAE9-A0F1-4F54-8233-2D7C02146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78dc5-e95c-4f0c-8ed3-d3164b842db8"/>
    <ds:schemaRef ds:uri="34e93cb8-f19a-4174-a90c-4a019f3a4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E17909-C3CB-452E-ABD5-0057EF3CEF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1074</Words>
  <Application>Microsoft Office PowerPoint</Application>
  <PresentationFormat>Widescreen</PresentationFormat>
  <Paragraphs>137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35</cp:revision>
  <dcterms:created xsi:type="dcterms:W3CDTF">2021-08-04T08:19:39Z</dcterms:created>
  <dcterms:modified xsi:type="dcterms:W3CDTF">2023-04-18T05:52:29Z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0x010100258140110C0C3447BBC3AAFC823D9092</vt:lpwstr>
  </property>
</Properties>
</file>