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94" r:id="rId3"/>
    <p:sldId id="283" r:id="rId4"/>
    <p:sldId id="284" r:id="rId5"/>
    <p:sldId id="258" r:id="rId6"/>
    <p:sldId id="259" r:id="rId7"/>
    <p:sldId id="263" r:id="rId8"/>
    <p:sldId id="262" r:id="rId9"/>
    <p:sldId id="289" r:id="rId10"/>
    <p:sldId id="295" r:id="rId11"/>
    <p:sldId id="287" r:id="rId12"/>
    <p:sldId id="290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454AA-98EF-4DB4-AD6A-0BF99D446FCC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9569A-656C-4AF9-8434-D5FAC8AD48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07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439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85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58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7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4/04/2023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To expand simple sentences with an adverb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Yvonne Cooper </a:t>
            </a:r>
          </a:p>
        </p:txBody>
      </p:sp>
    </p:spTree>
    <p:extLst>
      <p:ext uri="{BB962C8B-B14F-4D97-AF65-F5344CB8AC3E}">
        <p14:creationId xmlns:p14="http://schemas.microsoft.com/office/powerpoint/2010/main" val="34613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2907" y="5247397"/>
            <a:ext cx="11459083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ship slowly</a:t>
            </a:r>
            <a:r>
              <a:rPr kumimoji="0" lang="en-AU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sank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3D8B89-15B6-4D61-83A6-BE46F37B5E05}"/>
              </a:ext>
            </a:extLst>
          </p:cNvPr>
          <p:cNvSpPr txBox="1"/>
          <p:nvPr/>
        </p:nvSpPr>
        <p:spPr>
          <a:xfrm>
            <a:off x="252907" y="2767878"/>
            <a:ext cx="3483070" cy="156966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srgbClr val="FF0066"/>
                </a:solidFill>
                <a:latin typeface="Century Gothic" panose="020B0502020202020204" pitchFamily="34" charset="0"/>
              </a:rPr>
              <a:t>	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swiftly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	quickly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slowly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270F70B-3555-4FAA-8428-C5FB53DAA671}"/>
              </a:ext>
            </a:extLst>
          </p:cNvPr>
          <p:cNvSpPr txBox="1">
            <a:spLocks/>
          </p:cNvSpPr>
          <p:nvPr/>
        </p:nvSpPr>
        <p:spPr>
          <a:xfrm>
            <a:off x="154907" y="174784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ship sank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00B7316-2E0F-42FB-BA0E-415E8D4FFA6F}"/>
              </a:ext>
            </a:extLst>
          </p:cNvPr>
          <p:cNvSpPr/>
          <p:nvPr/>
        </p:nvSpPr>
        <p:spPr>
          <a:xfrm>
            <a:off x="1498715" y="1703482"/>
            <a:ext cx="1207164" cy="5442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adverb in this sentence?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ED637-AC60-4C0E-B0DB-6EF0C003F049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lang="en-AU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adverb.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Re-write the sentence with the adverb.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EA55A8-C403-4E3D-B129-5DDF85A52C03}"/>
              </a:ext>
            </a:extLst>
          </p:cNvPr>
          <p:cNvSpPr/>
          <p:nvPr/>
        </p:nvSpPr>
        <p:spPr>
          <a:xfrm>
            <a:off x="273892" y="1703671"/>
            <a:ext cx="31069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The player kicked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9" name="Picture 18" descr="http://www.learn-it.com.au/iwb/dottedthirds.png">
            <a:extLst>
              <a:ext uri="{FF2B5EF4-FFF2-40B4-BE49-F238E27FC236}">
                <a16:creationId xmlns:a16="http://schemas.microsoft.com/office/drawing/2014/main" id="{8F446D84-0AE4-4372-B56A-DB08A8A4E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357051" y="4718645"/>
            <a:ext cx="10502537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D85D66-B231-4297-ADDA-3BC72B3F0283}"/>
              </a:ext>
            </a:extLst>
          </p:cNvPr>
          <p:cNvSpPr txBox="1"/>
          <p:nvPr/>
        </p:nvSpPr>
        <p:spPr>
          <a:xfrm>
            <a:off x="357051" y="2557226"/>
            <a:ext cx="3106941" cy="193899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accurately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	forcefully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aseline="0" dirty="0">
                <a:solidFill>
                  <a:prstClr val="black"/>
                </a:solidFill>
                <a:latin typeface="Century Gothic" panose="020B0502020202020204" pitchFamily="34" charset="0"/>
              </a:rPr>
              <a:t>	swiftly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54E7E2-0739-4E98-801B-2BFB0ACD4FD7}"/>
              </a:ext>
            </a:extLst>
          </p:cNvPr>
          <p:cNvSpPr/>
          <p:nvPr/>
        </p:nvSpPr>
        <p:spPr>
          <a:xfrm>
            <a:off x="2029097" y="1703672"/>
            <a:ext cx="1166949" cy="51010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adverb in this sentence?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2F562-9896-40CE-95A9-8187CCB83922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lang="en-AU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adverb.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Re-write the sentence with the adverb.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2128" y="4855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 txBox="1"/>
          <p:nvPr/>
        </p:nvSpPr>
        <p:spPr>
          <a:xfrm>
            <a:off x="156741" y="1593579"/>
            <a:ext cx="22725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chemeClr val="accent2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It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flew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.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03" name="Google Shape;303;p12"/>
          <p:cNvCxnSpPr/>
          <p:nvPr/>
        </p:nvCxnSpPr>
        <p:spPr>
          <a:xfrm>
            <a:off x="2273926" y="3682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12"/>
          <p:cNvSpPr/>
          <p:nvPr/>
        </p:nvSpPr>
        <p:spPr>
          <a:xfrm>
            <a:off x="2464170" y="3299113"/>
            <a:ext cx="14590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quickly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156741" y="2414322"/>
            <a:ext cx="2636060" cy="195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/what: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 (adverb):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9823646" y="921977"/>
            <a:ext cx="2272560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Who/what is the subject?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is the action? (verb)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How does it happen?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4ECDE-DFF6-4FFE-AD61-3EDE1C26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10" y="2075191"/>
            <a:ext cx="3736414" cy="21187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D06448-C578-4855-B516-AE64A2EA39E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cxnSp>
        <p:nvCxnSpPr>
          <p:cNvPr id="22" name="Google Shape;303;p12">
            <a:extLst>
              <a:ext uri="{FF2B5EF4-FFF2-40B4-BE49-F238E27FC236}">
                <a16:creationId xmlns:a16="http://schemas.microsoft.com/office/drawing/2014/main" id="{2D31287E-9252-471B-B770-F043404B281B}"/>
              </a:ext>
            </a:extLst>
          </p:cNvPr>
          <p:cNvCxnSpPr/>
          <p:nvPr/>
        </p:nvCxnSpPr>
        <p:spPr>
          <a:xfrm>
            <a:off x="2273925" y="27909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" name="Google Shape;301;p12">
            <a:extLst>
              <a:ext uri="{FF2B5EF4-FFF2-40B4-BE49-F238E27FC236}">
                <a16:creationId xmlns:a16="http://schemas.microsoft.com/office/drawing/2014/main" id="{2E403AD5-9B57-43AD-8972-732D7E11426F}"/>
              </a:ext>
            </a:extLst>
          </p:cNvPr>
          <p:cNvSpPr txBox="1"/>
          <p:nvPr/>
        </p:nvSpPr>
        <p:spPr>
          <a:xfrm>
            <a:off x="2464170" y="2423343"/>
            <a:ext cx="2272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noProof="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The bird</a:t>
            </a:r>
            <a:r>
              <a:rPr kumimoji="0" lang="en-AU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endParaRPr kumimoji="0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 Answer the questions in note form</a:t>
            </a:r>
            <a:endParaRPr dirty="0"/>
          </a:p>
          <a:p>
            <a:pPr marL="342900" lvl="0" indent="-342900">
              <a:buAutoNum type="arabicPeriod" startAt="2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your sentence using correct punctuation.</a:t>
            </a:r>
            <a:endParaRPr lang="en-AU" dirty="0">
              <a:sym typeface="Century Gothic"/>
            </a:endParaRPr>
          </a:p>
          <a:p>
            <a:pPr marL="342900" lvl="0" indent="-342900">
              <a:buAutoNum type="arabicPeriod" startAt="2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your sentence – does it sound right? </a:t>
            </a:r>
            <a:endParaRPr dirty="0"/>
          </a:p>
        </p:txBody>
      </p:sp>
      <p:pic>
        <p:nvPicPr>
          <p:cNvPr id="26" name="Picture 25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2886" y="74011"/>
            <a:ext cx="674079" cy="67407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3646" y="7401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2128" y="4855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 txBox="1"/>
          <p:nvPr/>
        </p:nvSpPr>
        <p:spPr>
          <a:xfrm>
            <a:off x="156741" y="1593579"/>
            <a:ext cx="24838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chemeClr val="accent2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She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danced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.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03" name="Google Shape;303;p12"/>
          <p:cNvCxnSpPr/>
          <p:nvPr/>
        </p:nvCxnSpPr>
        <p:spPr>
          <a:xfrm>
            <a:off x="2273926" y="3682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12"/>
          <p:cNvSpPr/>
          <p:nvPr/>
        </p:nvSpPr>
        <p:spPr>
          <a:xfrm>
            <a:off x="2464169" y="3299113"/>
            <a:ext cx="20331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gracefully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156741" y="2414322"/>
            <a:ext cx="2636060" cy="195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/what: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 (adverb):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9823646" y="921977"/>
            <a:ext cx="2272560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Who/what is the subject?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is the action? (verb)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How does it happen?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D06448-C578-4855-B516-AE64A2EA39E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cxnSp>
        <p:nvCxnSpPr>
          <p:cNvPr id="22" name="Google Shape;303;p12">
            <a:extLst>
              <a:ext uri="{FF2B5EF4-FFF2-40B4-BE49-F238E27FC236}">
                <a16:creationId xmlns:a16="http://schemas.microsoft.com/office/drawing/2014/main" id="{2D31287E-9252-471B-B770-F043404B281B}"/>
              </a:ext>
            </a:extLst>
          </p:cNvPr>
          <p:cNvCxnSpPr/>
          <p:nvPr/>
        </p:nvCxnSpPr>
        <p:spPr>
          <a:xfrm>
            <a:off x="2273925" y="27909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" name="Google Shape;301;p12">
            <a:extLst>
              <a:ext uri="{FF2B5EF4-FFF2-40B4-BE49-F238E27FC236}">
                <a16:creationId xmlns:a16="http://schemas.microsoft.com/office/drawing/2014/main" id="{2E403AD5-9B57-43AD-8972-732D7E11426F}"/>
              </a:ext>
            </a:extLst>
          </p:cNvPr>
          <p:cNvSpPr txBox="1"/>
          <p:nvPr/>
        </p:nvSpPr>
        <p:spPr>
          <a:xfrm>
            <a:off x="2464170" y="2423343"/>
            <a:ext cx="2272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noProof="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The </a:t>
            </a:r>
            <a:r>
              <a:rPr lang="en-AU" sz="2400" b="1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lady</a:t>
            </a:r>
            <a:r>
              <a:rPr kumimoji="0" lang="en-AU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endParaRPr kumimoji="0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 Answer the questions in note form</a:t>
            </a:r>
            <a:endParaRPr dirty="0"/>
          </a:p>
          <a:p>
            <a:pPr marL="342900" lvl="0" indent="-342900">
              <a:buAutoNum type="arabicPeriod" startAt="2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your sentence using correct punctuation.</a:t>
            </a:r>
            <a:endParaRPr lang="en-AU" dirty="0">
              <a:sym typeface="Century Gothic"/>
            </a:endParaRPr>
          </a:p>
          <a:p>
            <a:pPr marL="342900" lvl="0" indent="-342900">
              <a:buAutoNum type="arabicPeriod" startAt="2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your sentence – does it sound right? </a:t>
            </a:r>
            <a:endParaRPr dirty="0"/>
          </a:p>
        </p:txBody>
      </p:sp>
      <p:pic>
        <p:nvPicPr>
          <p:cNvPr id="26" name="Picture 25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886" y="74011"/>
            <a:ext cx="674079" cy="67407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3646" y="74012"/>
            <a:ext cx="674078" cy="674078"/>
          </a:xfrm>
          <a:prstGeom prst="rect">
            <a:avLst/>
          </a:prstGeom>
        </p:spPr>
      </p:pic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140185FE-71AD-4E18-A540-9B0432C0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71" y="1709469"/>
            <a:ext cx="1786431" cy="26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/>
        </p:nvSpPr>
        <p:spPr>
          <a:xfrm>
            <a:off x="156741" y="1424952"/>
            <a:ext cx="909922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Insert kernels with pictures from topics/texts/knowledge units from class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303" name="Google Shape;303;p12"/>
          <p:cNvCxnSpPr/>
          <p:nvPr/>
        </p:nvCxnSpPr>
        <p:spPr>
          <a:xfrm>
            <a:off x="2273926" y="3682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12"/>
          <p:cNvSpPr txBox="1"/>
          <p:nvPr/>
        </p:nvSpPr>
        <p:spPr>
          <a:xfrm>
            <a:off x="156741" y="2414322"/>
            <a:ext cx="2636060" cy="195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/what: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 (adverb):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9823646" y="921977"/>
            <a:ext cx="2272560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Who/what is the subject?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is the action? (verb)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How does it happen?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D06448-C578-4855-B516-AE64A2EA39E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cxnSp>
        <p:nvCxnSpPr>
          <p:cNvPr id="22" name="Google Shape;303;p12">
            <a:extLst>
              <a:ext uri="{FF2B5EF4-FFF2-40B4-BE49-F238E27FC236}">
                <a16:creationId xmlns:a16="http://schemas.microsoft.com/office/drawing/2014/main" id="{2D31287E-9252-471B-B770-F043404B281B}"/>
              </a:ext>
            </a:extLst>
          </p:cNvPr>
          <p:cNvCxnSpPr/>
          <p:nvPr/>
        </p:nvCxnSpPr>
        <p:spPr>
          <a:xfrm>
            <a:off x="2273925" y="27909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 Answer the questions in note form</a:t>
            </a:r>
            <a:endParaRPr dirty="0"/>
          </a:p>
          <a:p>
            <a:pPr marL="342900" lvl="0" indent="-342900">
              <a:buAutoNum type="arabicPeriod" startAt="2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your sentence using correct punctuation.</a:t>
            </a:r>
            <a:endParaRPr lang="en-AU" dirty="0">
              <a:sym typeface="Century Gothic"/>
            </a:endParaRPr>
          </a:p>
          <a:p>
            <a:pPr marL="342900" lvl="0" indent="-342900">
              <a:buAutoNum type="arabicPeriod" startAt="2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your sentence – does it sound right? </a:t>
            </a:r>
            <a:endParaRPr dirty="0"/>
          </a:p>
        </p:txBody>
      </p:sp>
      <p:pic>
        <p:nvPicPr>
          <p:cNvPr id="26" name="Picture 25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65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205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1414557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simple sentences with an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adverb.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26DB6-9BA9-42B6-8FAA-427FA2AA82D6}"/>
              </a:ext>
            </a:extLst>
          </p:cNvPr>
          <p:cNvSpPr txBox="1"/>
          <p:nvPr/>
        </p:nvSpPr>
        <p:spPr>
          <a:xfrm>
            <a:off x="923925" y="3540476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means to add more information to a sentence.</a:t>
            </a:r>
          </a:p>
          <a:p>
            <a:pPr>
              <a:defRPr/>
            </a:pPr>
            <a:r>
              <a:rPr lang="en-AU" sz="2800" dirty="0">
                <a:latin typeface="Century Gothic" panose="020B0502020202020204" pitchFamily="34" charset="0"/>
              </a:rPr>
              <a:t>A</a:t>
            </a:r>
            <a:r>
              <a:rPr lang="en-AU" sz="2800" b="1" dirty="0">
                <a:latin typeface="Century Gothic" panose="020B0502020202020204" pitchFamily="34" charset="0"/>
              </a:rPr>
              <a:t> verb </a:t>
            </a:r>
            <a:r>
              <a:rPr lang="en-AU" sz="2800" dirty="0">
                <a:latin typeface="Century Gothic" panose="020B0502020202020204" pitchFamily="34" charset="0"/>
              </a:rPr>
              <a:t>is an action word.</a:t>
            </a:r>
          </a:p>
          <a:p>
            <a:pPr>
              <a:defRPr/>
            </a:pPr>
            <a:r>
              <a:rPr lang="en-AU" sz="2800" dirty="0">
                <a:latin typeface="Century Gothic" panose="020B0502020202020204" pitchFamily="34" charset="0"/>
              </a:rPr>
              <a:t>An </a:t>
            </a:r>
            <a:r>
              <a:rPr lang="en-AU" sz="2800" b="1" dirty="0">
                <a:latin typeface="Century Gothic" panose="020B0502020202020204" pitchFamily="34" charset="0"/>
              </a:rPr>
              <a:t>adverb</a:t>
            </a:r>
            <a:r>
              <a:rPr lang="en-AU" sz="2800" dirty="0">
                <a:latin typeface="Century Gothic" panose="020B0502020202020204" pitchFamily="34" charset="0"/>
              </a:rPr>
              <a:t> is a word that modifies or describes a verb.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2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06" name="Google Shape;106;p3"/>
          <p:cNvSpPr/>
          <p:nvPr/>
        </p:nvSpPr>
        <p:spPr>
          <a:xfrm>
            <a:off x="346496" y="182845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89613" y="311162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She </a:t>
            </a:r>
            <a:r>
              <a:rPr lang="en-AU" sz="20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loudly.</a:t>
            </a:r>
            <a:endParaRPr sz="2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89613" y="420526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He </a:t>
            </a:r>
            <a:r>
              <a:rPr lang="en-AU" sz="2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library.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89613" y="52620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He </a:t>
            </a:r>
            <a:r>
              <a:rPr lang="en-AU" sz="2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cut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paper </a:t>
            </a:r>
            <a:r>
              <a:rPr lang="en-AU" sz="20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carefully.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0181939" y="1250631"/>
            <a:ext cx="1988664" cy="289305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adverb?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an adverb?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she sing?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did he walk?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we cut the paper?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</p:txBody>
      </p:sp>
      <p:pic>
        <p:nvPicPr>
          <p:cNvPr id="113" name="Google Shape;113;p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78"/>
          <a:stretch/>
        </p:blipFill>
        <p:spPr>
          <a:xfrm>
            <a:off x="4122189" y="1738796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3;p4">
            <a:extLst>
              <a:ext uri="{FF2B5EF4-FFF2-40B4-BE49-F238E27FC236}">
                <a16:creationId xmlns:a16="http://schemas.microsoft.com/office/drawing/2014/main" id="{FDC591B8-A641-4C43-AF2E-460DA24109E2}"/>
              </a:ext>
            </a:extLst>
          </p:cNvPr>
          <p:cNvSpPr txBox="1"/>
          <p:nvPr/>
        </p:nvSpPr>
        <p:spPr>
          <a:xfrm>
            <a:off x="0" y="354632"/>
            <a:ext cx="8858464" cy="103017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 are words that modify or describe a verb.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tell us HOW something is happening or how it happened.</a:t>
            </a: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end in –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not always! </a:t>
            </a:r>
            <a:endParaRPr lang="en-A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2" name="Google Shape;122;p4"/>
          <p:cNvSpPr/>
          <p:nvPr/>
        </p:nvSpPr>
        <p:spPr>
          <a:xfrm>
            <a:off x="503891" y="1818983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434676" y="2969147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Century Gothic"/>
                <a:sym typeface="Verdana"/>
              </a:rPr>
              <a:t>1. It was a </a:t>
            </a:r>
            <a:r>
              <a:rPr lang="en-AU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Century Gothic"/>
                <a:sym typeface="Verdana"/>
              </a:rPr>
              <a:t>chilly</a:t>
            </a:r>
            <a:r>
              <a:rPr lang="en-AU" sz="2000" b="1" dirty="0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Century Gothic"/>
                <a:sym typeface="Verdana"/>
              </a:rPr>
              <a:t> day.</a:t>
            </a:r>
            <a:endParaRPr sz="20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46496" y="47078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 </a:t>
            </a:r>
            <a:r>
              <a:rPr lang="en-AU" sz="20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ugly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duckling turned into a Swan.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67265" y="3477311"/>
            <a:ext cx="7241276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ends in –</a:t>
            </a:r>
            <a:r>
              <a:rPr lang="en-AU" sz="1800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it is not an adverb. It is an adjective as it is describing or modifying a noun!</a:t>
            </a: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469702" y="5553013"/>
            <a:ext cx="7238839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1800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ends in –</a:t>
            </a:r>
            <a:r>
              <a:rPr lang="en-AU" sz="1800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it is not an adverb. It is an adjective as it is describing or modifying a noun!</a:t>
            </a:r>
            <a:endParaRPr lang="en-AU" sz="1800" dirty="0"/>
          </a:p>
        </p:txBody>
      </p:sp>
      <p:pic>
        <p:nvPicPr>
          <p:cNvPr id="127" name="Google Shape;127;p4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3445543" y="173943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0203336" y="1141144"/>
            <a:ext cx="1988664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adverb?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0" y="354632"/>
            <a:ext cx="8858464" cy="103017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 are words that modify or describe a verb.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tell us HOW something is happening or how it happened.</a:t>
            </a: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end in –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not always! </a:t>
            </a:r>
            <a:endParaRPr lang="en-A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dirty="0"/>
          </a:p>
        </p:txBody>
      </p:sp>
      <p:pic>
        <p:nvPicPr>
          <p:cNvPr id="1026" name="Picture 2" descr="How the Wind Chill Makes Cold Days Even Worse | Mental Floss">
            <a:extLst>
              <a:ext uri="{FF2B5EF4-FFF2-40B4-BE49-F238E27FC236}">
                <a16:creationId xmlns:a16="http://schemas.microsoft.com/office/drawing/2014/main" id="{2650F0D1-3360-4794-BFA0-860F3362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67" y="2624606"/>
            <a:ext cx="2806029" cy="15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ugly duckling – Էլեն Հովհաննիսյան">
            <a:extLst>
              <a:ext uri="{FF2B5EF4-FFF2-40B4-BE49-F238E27FC236}">
                <a16:creationId xmlns:a16="http://schemas.microsoft.com/office/drawing/2014/main" id="{8A479D99-3689-4E6A-8A10-D03C128F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67" y="4543812"/>
            <a:ext cx="3124115" cy="22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9" y="594043"/>
            <a:ext cx="7310950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sentence(s) are expanded to show </a:t>
            </a:r>
            <a:r>
              <a:rPr lang="en-AU" sz="2000" b="1" dirty="0">
                <a:solidFill>
                  <a:srgbClr val="FF0066"/>
                </a:solidFill>
              </a:rPr>
              <a:t>how</a:t>
            </a:r>
            <a:r>
              <a:rPr lang="en-AU" sz="2000" b="1" dirty="0"/>
              <a:t> by using adverbs to describe the verb? 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869" y="1687069"/>
            <a:ext cx="97999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He played.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The silent mouse crept softly along the edge of the skirting board.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The colourful kite soared magnificently.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The baby cried.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Sam ran. </a:t>
            </a:r>
          </a:p>
        </p:txBody>
      </p:sp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A4737F7B-D43A-46C1-B615-BB0395EDA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2977240" y="3912272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CCC9C18-888F-46DA-8A99-A9ADC2660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425220" y="3057316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ee the source image">
            <a:extLst>
              <a:ext uri="{FF2B5EF4-FFF2-40B4-BE49-F238E27FC236}">
                <a16:creationId xmlns:a16="http://schemas.microsoft.com/office/drawing/2014/main" id="{462287CA-B4CE-453C-80DA-61B216560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2977241" y="3393091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231EA62A-751D-4809-8216-08C049FEE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2418093" y="2067967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971625" y="2518284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ACCCCD-5E4D-488C-9802-BDDCF4A3C6F5}"/>
              </a:ext>
            </a:extLst>
          </p:cNvPr>
          <p:cNvSpPr txBox="1"/>
          <p:nvPr/>
        </p:nvSpPr>
        <p:spPr>
          <a:xfrm>
            <a:off x="10134199" y="864619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an adverb being used to describe a verb.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is the verb being described?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6024581"/>
            <a:ext cx="9616659" cy="45691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latin typeface="Century Gothic" panose="020B0502020202020204" pitchFamily="34" charset="0"/>
              </a:rPr>
              <a:t>An adverb is a word that modifies or describes a verb</a:t>
            </a:r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427190" y="5599203"/>
            <a:ext cx="89877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girl sang sweetly.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9227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254" y="90368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adverb in this sentence?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D8B89-15B6-4D61-83A6-BE46F37B5E05}"/>
              </a:ext>
            </a:extLst>
          </p:cNvPr>
          <p:cNvSpPr txBox="1"/>
          <p:nvPr/>
        </p:nvSpPr>
        <p:spPr>
          <a:xfrm>
            <a:off x="349930" y="2895059"/>
            <a:ext cx="3568927" cy="230832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How</a:t>
            </a:r>
            <a:r>
              <a:rPr lang="en-AU" sz="2400" dirty="0">
                <a:solidFill>
                  <a:srgbClr val="FF0066"/>
                </a:solidFill>
                <a:latin typeface="Century Gothic" panose="020B0502020202020204" pitchFamily="34" charset="0"/>
              </a:rPr>
              <a:t>:   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           loudly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	softly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	sweetly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	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   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40347F-006C-4FA7-9A5A-4669DF9B2BDC}"/>
              </a:ext>
            </a:extLst>
          </p:cNvPr>
          <p:cNvSpPr/>
          <p:nvPr/>
        </p:nvSpPr>
        <p:spPr>
          <a:xfrm>
            <a:off x="154907" y="1970449"/>
            <a:ext cx="58408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girl sang.         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C174DD-77AD-473D-80E4-494B222F85AE}"/>
              </a:ext>
            </a:extLst>
          </p:cNvPr>
          <p:cNvSpPr/>
          <p:nvPr/>
        </p:nvSpPr>
        <p:spPr>
          <a:xfrm>
            <a:off x="1374455" y="2005592"/>
            <a:ext cx="1191463" cy="49244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lang="en-AU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adverb.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Re-write the sentence with the adverb.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2907" y="5247397"/>
            <a:ext cx="11459083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car </a:t>
            </a: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abruptly stopped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3D8B89-15B6-4D61-83A6-BE46F37B5E05}"/>
              </a:ext>
            </a:extLst>
          </p:cNvPr>
          <p:cNvSpPr txBox="1"/>
          <p:nvPr/>
        </p:nvSpPr>
        <p:spPr>
          <a:xfrm>
            <a:off x="252907" y="2767878"/>
            <a:ext cx="3483070" cy="156966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srgbClr val="FF0066"/>
                </a:solidFill>
                <a:latin typeface="Century Gothic" panose="020B0502020202020204" pitchFamily="34" charset="0"/>
              </a:rPr>
              <a:t>	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suddenly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abruptly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safely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270F70B-3555-4FAA-8428-C5FB53DAA671}"/>
              </a:ext>
            </a:extLst>
          </p:cNvPr>
          <p:cNvSpPr txBox="1">
            <a:spLocks/>
          </p:cNvSpPr>
          <p:nvPr/>
        </p:nvSpPr>
        <p:spPr>
          <a:xfrm>
            <a:off x="154907" y="174784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car stopped.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00B7316-2E0F-42FB-BA0E-415E8D4FFA6F}"/>
              </a:ext>
            </a:extLst>
          </p:cNvPr>
          <p:cNvSpPr/>
          <p:nvPr/>
        </p:nvSpPr>
        <p:spPr>
          <a:xfrm>
            <a:off x="1498714" y="1699383"/>
            <a:ext cx="1444299" cy="54838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adverb in this sentence?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DE4C26-F707-450C-8FA6-C6F3E692C1CF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lang="en-AU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adverb.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Re-write the sentence with the adverb.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896</Words>
  <Application>Microsoft Office PowerPoint</Application>
  <PresentationFormat>Widescreen</PresentationFormat>
  <Paragraphs>168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Comic Sans MS</vt:lpstr>
      <vt:lpstr>Noto Sans Symbols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150</cp:revision>
  <dcterms:created xsi:type="dcterms:W3CDTF">2021-08-04T08:19:39Z</dcterms:created>
  <dcterms:modified xsi:type="dcterms:W3CDTF">2023-04-04T13:48:32Z</dcterms:modified>
</cp:coreProperties>
</file>