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Quattrocento Sans" panose="020B060402020202020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+nAwqZJPG82znCDUq8nZQxXXd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343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 &amp; where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Author: </a:t>
            </a:r>
            <a:r>
              <a:rPr lang="en-AU"/>
              <a:t>Rebecca </a:t>
            </a:r>
            <a:r>
              <a:rPr lang="en-AU" smtClean="0"/>
              <a:t>Glasson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14" name="Google Shape;214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1368" y="10809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3598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 txBox="1"/>
          <p:nvPr/>
        </p:nvSpPr>
        <p:spPr>
          <a:xfrm>
            <a:off x="0" y="369331"/>
            <a:ext cx="9180909" cy="402097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contain a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detail: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764629" y="2290770"/>
            <a:ext cx="54591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shops.</a:t>
            </a:r>
            <a:endParaRPr sz="3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764628" y="3347738"/>
            <a:ext cx="6471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skipped</a:t>
            </a: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behind the shed.</a:t>
            </a:r>
            <a:endParaRPr sz="3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764627" y="4404706"/>
            <a:ext cx="82613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birds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flew</a:t>
            </a: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between the trees.</a:t>
            </a:r>
            <a:endParaRPr sz="3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7350" y="10809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10180800" y="1075487"/>
            <a:ext cx="1988664" cy="139241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did the girl run?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did the birds fly?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27" name="Google Shape;22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863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/>
          <p:nvPr/>
        </p:nvSpPr>
        <p:spPr>
          <a:xfrm>
            <a:off x="1848465" y="1209368"/>
            <a:ext cx="4414683" cy="564863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words</a:t>
            </a:r>
            <a:endParaRPr sz="3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6467734" y="1209368"/>
            <a:ext cx="4426408" cy="564863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phrases</a:t>
            </a: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lunch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dinner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 the night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sunset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morning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Monday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cold day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36" name="Google Shape;23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863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/>
        </p:nvSpPr>
        <p:spPr>
          <a:xfrm>
            <a:off x="0" y="369331"/>
            <a:ext cx="9180909" cy="402097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contain a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detail: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764629" y="2290770"/>
            <a:ext cx="85526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breakfast,</a:t>
            </a:r>
            <a:r>
              <a:rPr lang="en-AU" sz="3200" b="1" dirty="0">
                <a:solidFill>
                  <a:srgbClr val="D0005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shops.</a:t>
            </a:r>
            <a:endParaRPr sz="3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764628" y="3347738"/>
            <a:ext cx="91364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dinner, </a:t>
            </a: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skipped</a:t>
            </a: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behind the shed.</a:t>
            </a:r>
            <a:endParaRPr sz="3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764627" y="4404706"/>
            <a:ext cx="100016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morning, </a:t>
            </a: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birds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flew</a:t>
            </a: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between the trees.</a:t>
            </a:r>
            <a:endParaRPr sz="3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10180800" y="1075487"/>
            <a:ext cx="1988664" cy="139241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 girl run?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 boy skip?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AU" sz="28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sentences contain the a </a:t>
            </a:r>
            <a:r>
              <a:rPr lang="en-AU" sz="2800" b="1" i="0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800" b="0" i="0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detail?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morning, the rooster crowed. 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 ate his banana. 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breakfast, Mary walked to school.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and Ted sat under a shady tree. </a:t>
            </a:r>
            <a:endParaRPr dirty="0"/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49" name="Google Shape;24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181" y="219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259" y="219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7181" y="69601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1259" y="6819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89246" y="970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2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2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6031180" y="210477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4627780" y="2533621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2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6734186" y="309070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6076754" y="3580560"/>
            <a:ext cx="350327" cy="3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 txBox="1"/>
          <p:nvPr/>
        </p:nvSpPr>
        <p:spPr>
          <a:xfrm>
            <a:off x="4925730" y="4801609"/>
            <a:ext cx="361827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&amp; c</a:t>
            </a:r>
            <a:endParaRPr sz="6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AU" sz="28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sentences contain the a </a:t>
            </a:r>
            <a:r>
              <a:rPr lang="en-AU" sz="2800" b="1" i="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8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detail?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bolted to the park. 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fish swam behind the coral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had sandwiches for lunch.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morning, we went for a walk.</a:t>
            </a:r>
            <a:endParaRPr dirty="0"/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66" name="Google Shape;266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181" y="219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259" y="219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7181" y="69601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1259" y="6819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89246" y="970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3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4964521" y="210477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5967559" y="3468002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3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5465825" y="248230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5360422" y="2976933"/>
            <a:ext cx="350327" cy="3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 txBox="1"/>
          <p:nvPr/>
        </p:nvSpPr>
        <p:spPr>
          <a:xfrm>
            <a:off x="4925730" y="4801609"/>
            <a:ext cx="361827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&amp; b</a:t>
            </a:r>
            <a:endParaRPr sz="6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/>
          <p:nvPr/>
        </p:nvSpPr>
        <p:spPr>
          <a:xfrm>
            <a:off x="262810" y="565641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in the morning, the dog barked on the beach.  </a:t>
            </a:r>
            <a:endParaRPr dirty="0"/>
          </a:p>
        </p:txBody>
      </p:sp>
      <p:sp>
        <p:nvSpPr>
          <p:cNvPr id="282" name="Google Shape;282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3" name="Google Shape;283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 txBox="1"/>
          <p:nvPr/>
        </p:nvSpPr>
        <p:spPr>
          <a:xfrm>
            <a:off x="2418719" y="2767167"/>
            <a:ext cx="34644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barked.</a:t>
            </a:r>
            <a:endParaRPr sz="32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262810" y="3544809"/>
            <a:ext cx="13981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dirty="0">
              <a:solidFill>
                <a:srgbClr val="0070C0"/>
              </a:solidFill>
            </a:endParaRPr>
          </a:p>
        </p:txBody>
      </p:sp>
      <p:cxnSp>
        <p:nvCxnSpPr>
          <p:cNvPr id="288" name="Google Shape;288;p14"/>
          <p:cNvCxnSpPr/>
          <p:nvPr/>
        </p:nvCxnSpPr>
        <p:spPr>
          <a:xfrm>
            <a:off x="1445029" y="411496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9" name="Google Shape;289;p14"/>
          <p:cNvCxnSpPr/>
          <p:nvPr/>
        </p:nvCxnSpPr>
        <p:spPr>
          <a:xfrm>
            <a:off x="1660950" y="471600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14"/>
          <p:cNvSpPr/>
          <p:nvPr/>
        </p:nvSpPr>
        <p:spPr>
          <a:xfrm>
            <a:off x="1629124" y="4345792"/>
            <a:ext cx="24092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beach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1445029" y="3743850"/>
            <a:ext cx="31197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in the morning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10118035" y="913049"/>
            <a:ext cx="2073965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the who/subject.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the verb.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0" y="36933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what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rgbClr val="0070C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</p:txBody>
      </p:sp>
      <p:pic>
        <p:nvPicPr>
          <p:cNvPr id="294" name="Google Shape;294;p14" descr="See the sourc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1766" y="2789064"/>
            <a:ext cx="3975744" cy="2651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14"/>
          <p:cNvCxnSpPr/>
          <p:nvPr/>
        </p:nvCxnSpPr>
        <p:spPr>
          <a:xfrm>
            <a:off x="276371" y="6064202"/>
            <a:ext cx="11135058" cy="2949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22" y="1075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9575" y="10249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/>
          <p:nvPr/>
        </p:nvSpPr>
        <p:spPr>
          <a:xfrm>
            <a:off x="2487886" y="2765253"/>
            <a:ext cx="47164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little girl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5" name="Google Shape;305;p15"/>
          <p:cNvCxnSpPr/>
          <p:nvPr/>
        </p:nvCxnSpPr>
        <p:spPr>
          <a:xfrm>
            <a:off x="1474459" y="411137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15"/>
          <p:cNvCxnSpPr/>
          <p:nvPr/>
        </p:nvCxnSpPr>
        <p:spPr>
          <a:xfrm>
            <a:off x="1565292" y="47429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7" name="Google Shape;307;p15"/>
          <p:cNvSpPr/>
          <p:nvPr/>
        </p:nvSpPr>
        <p:spPr>
          <a:xfrm>
            <a:off x="1565292" y="4384782"/>
            <a:ext cx="23599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into the woods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565292" y="3733963"/>
            <a:ext cx="19143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dinner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0" name="Google Shape;310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7977" y="10757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5"/>
          <p:cNvSpPr txBox="1"/>
          <p:nvPr/>
        </p:nvSpPr>
        <p:spPr>
          <a:xfrm>
            <a:off x="342130" y="544688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dinner,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little girl walked into the woods.</a:t>
            </a:r>
            <a:endParaRPr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15" descr="See the source image"/>
          <p:cNvPicPr preferRelativeResize="0"/>
          <p:nvPr/>
        </p:nvPicPr>
        <p:blipFill rotWithShape="1">
          <a:blip r:embed="rId6">
            <a:alphaModFix/>
          </a:blip>
          <a:srcRect l="46388"/>
          <a:stretch/>
        </p:blipFill>
        <p:spPr>
          <a:xfrm>
            <a:off x="8207702" y="2516445"/>
            <a:ext cx="3785420" cy="29994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15"/>
          <p:cNvCxnSpPr/>
          <p:nvPr/>
        </p:nvCxnSpPr>
        <p:spPr>
          <a:xfrm>
            <a:off x="95155" y="5927090"/>
            <a:ext cx="11135058" cy="2949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293;p14"/>
          <p:cNvSpPr/>
          <p:nvPr/>
        </p:nvSpPr>
        <p:spPr>
          <a:xfrm>
            <a:off x="0" y="36933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what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rgbClr val="0070C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</p:txBody>
      </p:sp>
      <p:sp>
        <p:nvSpPr>
          <p:cNvPr id="17" name="Google Shape;287;p14"/>
          <p:cNvSpPr txBox="1"/>
          <p:nvPr/>
        </p:nvSpPr>
        <p:spPr>
          <a:xfrm>
            <a:off x="262810" y="3544809"/>
            <a:ext cx="13981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9" name="Google Shape;319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22" y="1075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9575" y="10249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6"/>
          <p:cNvSpPr txBox="1"/>
          <p:nvPr/>
        </p:nvSpPr>
        <p:spPr>
          <a:xfrm>
            <a:off x="2487886" y="2765253"/>
            <a:ext cx="45430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horses </a:t>
            </a:r>
            <a:r>
              <a:rPr lang="en-AU" sz="32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galloped.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3" name="Google Shape;323;p16"/>
          <p:cNvCxnSpPr/>
          <p:nvPr/>
        </p:nvCxnSpPr>
        <p:spPr>
          <a:xfrm>
            <a:off x="1474459" y="411137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16"/>
          <p:cNvCxnSpPr/>
          <p:nvPr/>
        </p:nvCxnSpPr>
        <p:spPr>
          <a:xfrm>
            <a:off x="1565292" y="47429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25" name="Google Shape;325;p16"/>
          <p:cNvSpPr/>
          <p:nvPr/>
        </p:nvSpPr>
        <p:spPr>
          <a:xfrm>
            <a:off x="1565292" y="4384782"/>
            <a:ext cx="17251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field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1565292" y="3733963"/>
            <a:ext cx="15199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sunset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7977" y="10757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 txBox="1"/>
          <p:nvPr/>
        </p:nvSpPr>
        <p:spPr>
          <a:xfrm>
            <a:off x="262810" y="554967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sunset, the horses galloped in the field.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16" descr="See the sourc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0422" y="2553016"/>
            <a:ext cx="2857500" cy="285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16"/>
          <p:cNvCxnSpPr/>
          <p:nvPr/>
        </p:nvCxnSpPr>
        <p:spPr>
          <a:xfrm>
            <a:off x="262810" y="6027299"/>
            <a:ext cx="11135058" cy="2949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293;p14"/>
          <p:cNvSpPr/>
          <p:nvPr/>
        </p:nvSpPr>
        <p:spPr>
          <a:xfrm>
            <a:off x="0" y="36933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what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rgbClr val="0070C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</p:txBody>
      </p:sp>
      <p:sp>
        <p:nvSpPr>
          <p:cNvPr id="17" name="Google Shape;287;p14"/>
          <p:cNvSpPr txBox="1"/>
          <p:nvPr/>
        </p:nvSpPr>
        <p:spPr>
          <a:xfrm>
            <a:off x="262810" y="3544809"/>
            <a:ext cx="13981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22" y="1075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9575" y="10249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7"/>
          <p:cNvSpPr txBox="1"/>
          <p:nvPr/>
        </p:nvSpPr>
        <p:spPr>
          <a:xfrm>
            <a:off x="2487886" y="2765253"/>
            <a:ext cx="32816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walked.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1" name="Google Shape;341;p17"/>
          <p:cNvCxnSpPr/>
          <p:nvPr/>
        </p:nvCxnSpPr>
        <p:spPr>
          <a:xfrm>
            <a:off x="1474459" y="411137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2" name="Google Shape;342;p17"/>
          <p:cNvCxnSpPr/>
          <p:nvPr/>
        </p:nvCxnSpPr>
        <p:spPr>
          <a:xfrm>
            <a:off x="1565292" y="47429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43" name="Google Shape;343;p17"/>
          <p:cNvSpPr/>
          <p:nvPr/>
        </p:nvSpPr>
        <p:spPr>
          <a:xfrm>
            <a:off x="1565292" y="4384782"/>
            <a:ext cx="2680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along the beach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1565292" y="3733963"/>
            <a:ext cx="1598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sunrise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7977" y="10757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7"/>
          <p:cNvSpPr txBox="1"/>
          <p:nvPr/>
        </p:nvSpPr>
        <p:spPr>
          <a:xfrm>
            <a:off x="262810" y="554967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sunrise, the girl walked along the beach.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17" descr="See the sourc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76531" y="2641319"/>
            <a:ext cx="4162686" cy="27723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7"/>
          <p:cNvCxnSpPr/>
          <p:nvPr/>
        </p:nvCxnSpPr>
        <p:spPr>
          <a:xfrm>
            <a:off x="262810" y="5980285"/>
            <a:ext cx="11135058" cy="2949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293;p14"/>
          <p:cNvSpPr/>
          <p:nvPr/>
        </p:nvSpPr>
        <p:spPr>
          <a:xfrm>
            <a:off x="0" y="36933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what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rgbClr val="0070C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</p:txBody>
      </p:sp>
      <p:sp>
        <p:nvSpPr>
          <p:cNvPr id="17" name="Google Shape;287;p14"/>
          <p:cNvSpPr txBox="1"/>
          <p:nvPr/>
        </p:nvSpPr>
        <p:spPr>
          <a:xfrm>
            <a:off x="262810" y="3544809"/>
            <a:ext cx="13981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2487886" y="2765253"/>
            <a:ext cx="35397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frog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jumped.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7" name="Google Shape;357;p18"/>
          <p:cNvCxnSpPr/>
          <p:nvPr/>
        </p:nvCxnSpPr>
        <p:spPr>
          <a:xfrm>
            <a:off x="1474459" y="411137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58" name="Google Shape;358;p18"/>
          <p:cNvCxnSpPr/>
          <p:nvPr/>
        </p:nvCxnSpPr>
        <p:spPr>
          <a:xfrm>
            <a:off x="1565292" y="47429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60" name="Google Shape;360;p18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9182" y="2632273"/>
            <a:ext cx="4781359" cy="268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8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7922" y="1075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4933" y="130043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5259" y="13512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52597" y="135123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18"/>
          <p:cNvCxnSpPr/>
          <p:nvPr/>
        </p:nvCxnSpPr>
        <p:spPr>
          <a:xfrm>
            <a:off x="276371" y="6137966"/>
            <a:ext cx="11135058" cy="2949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93;p14"/>
          <p:cNvSpPr/>
          <p:nvPr/>
        </p:nvSpPr>
        <p:spPr>
          <a:xfrm>
            <a:off x="0" y="36933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what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rgbClr val="0070C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</p:txBody>
      </p:sp>
      <p:sp>
        <p:nvSpPr>
          <p:cNvPr id="15" name="Google Shape;287;p14"/>
          <p:cNvSpPr txBox="1"/>
          <p:nvPr/>
        </p:nvSpPr>
        <p:spPr>
          <a:xfrm>
            <a:off x="262810" y="3544809"/>
            <a:ext cx="13981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1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22" y="1075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4933" y="130043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9"/>
          <p:cNvSpPr txBox="1"/>
          <p:nvPr/>
        </p:nvSpPr>
        <p:spPr>
          <a:xfrm>
            <a:off x="2487886" y="2765253"/>
            <a:ext cx="36792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puppy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swam.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5" name="Google Shape;375;p19"/>
          <p:cNvCxnSpPr/>
          <p:nvPr/>
        </p:nvCxnSpPr>
        <p:spPr>
          <a:xfrm>
            <a:off x="1474459" y="411137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19"/>
          <p:cNvCxnSpPr/>
          <p:nvPr/>
        </p:nvCxnSpPr>
        <p:spPr>
          <a:xfrm>
            <a:off x="1565292" y="47429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78" name="Google Shape;378;p1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5259" y="13512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2597" y="13512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 descr="See the source 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97540" y="2669663"/>
            <a:ext cx="4328598" cy="288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9"/>
          <p:cNvCxnSpPr/>
          <p:nvPr/>
        </p:nvCxnSpPr>
        <p:spPr>
          <a:xfrm>
            <a:off x="276371" y="6137966"/>
            <a:ext cx="11135058" cy="2949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93;p14"/>
          <p:cNvSpPr/>
          <p:nvPr/>
        </p:nvSpPr>
        <p:spPr>
          <a:xfrm>
            <a:off x="0" y="36933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what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rgbClr val="0070C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</p:txBody>
      </p:sp>
      <p:sp>
        <p:nvSpPr>
          <p:cNvPr id="15" name="Google Shape;287;p14"/>
          <p:cNvSpPr txBox="1"/>
          <p:nvPr/>
        </p:nvSpPr>
        <p:spPr>
          <a:xfrm>
            <a:off x="262810" y="3544809"/>
            <a:ext cx="13981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2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22" y="1075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4933" y="130043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0"/>
          <p:cNvSpPr txBox="1"/>
          <p:nvPr/>
        </p:nvSpPr>
        <p:spPr>
          <a:xfrm>
            <a:off x="1474459" y="2805172"/>
            <a:ext cx="49279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bat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looked for food.</a:t>
            </a: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1" name="Google Shape;391;p20"/>
          <p:cNvCxnSpPr/>
          <p:nvPr/>
        </p:nvCxnSpPr>
        <p:spPr>
          <a:xfrm>
            <a:off x="1474459" y="411137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20"/>
          <p:cNvCxnSpPr/>
          <p:nvPr/>
        </p:nvCxnSpPr>
        <p:spPr>
          <a:xfrm>
            <a:off x="1565292" y="47429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94" name="Google Shape;394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5259" y="13512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2597" y="13512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 descr="See the source 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6006" y="2669214"/>
            <a:ext cx="3965479" cy="2643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7" name="Google Shape;397;p20"/>
          <p:cNvCxnSpPr/>
          <p:nvPr/>
        </p:nvCxnSpPr>
        <p:spPr>
          <a:xfrm>
            <a:off x="276371" y="6137966"/>
            <a:ext cx="11135058" cy="2949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93;p14"/>
          <p:cNvSpPr/>
          <p:nvPr/>
        </p:nvSpPr>
        <p:spPr>
          <a:xfrm>
            <a:off x="0" y="36933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what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800" b="1" dirty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(did)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 smtClean="0">
                <a:solidFill>
                  <a:srgbClr val="0070C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</p:txBody>
      </p:sp>
      <p:sp>
        <p:nvSpPr>
          <p:cNvPr id="15" name="Google Shape;287;p14"/>
          <p:cNvSpPr txBox="1"/>
          <p:nvPr/>
        </p:nvSpPr>
        <p:spPr>
          <a:xfrm>
            <a:off x="262810" y="3544809"/>
            <a:ext cx="13981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3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 about WHERE and WHEN.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6395125" y="2896128"/>
            <a:ext cx="5435541" cy="3785652"/>
          </a:xfrm>
          <a:prstGeom prst="rect">
            <a:avLst/>
          </a:prstGeom>
          <a:solidFill>
            <a:srgbClr val="F5D327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make sense?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subject (the WHO/WHAT)?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verb (the DO)?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begin with a capital letter?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end with a full stop, exclamation 	mark or question mark?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6" name="Google Shape;126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noun?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person? Place? Thing?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9098" y="404720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3652" y="474230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3652" y="537970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03652" y="607360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09098" y="341756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69811" y="451664"/>
            <a:ext cx="8894801" cy="129718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group of words that makes sense by itself.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subject (what/who the sentence is about) and a verb (what the subject does, is or has).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starts with a capital and ends with a punctuation mark.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56253" y="3306119"/>
            <a:ext cx="5921406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man walked to the shops.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jumped on the bed.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is going to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we visiting Tom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138" name="Google Shape;138;p4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502183" y="3417565"/>
            <a:ext cx="489473" cy="3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420672" y="4317207"/>
            <a:ext cx="489473" cy="3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385998" y="5110345"/>
            <a:ext cx="489473" cy="3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385997" y="5946940"/>
            <a:ext cx="489473" cy="36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7" name="Google Shape;147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pic>
        <p:nvPicPr>
          <p:cNvPr id="148" name="Google Shape;148;p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127157" y="229984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the subject.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the verb. </a:t>
            </a:r>
            <a:endParaRPr/>
          </a:p>
        </p:txBody>
      </p:sp>
      <p:pic>
        <p:nvPicPr>
          <p:cNvPr id="151" name="Google Shape;151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 ate.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Joe napped. 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69811" y="464141"/>
            <a:ext cx="8894801" cy="129718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group of words that makes sense by itself.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subject (what/who the sentence is about) and a verb (what the subject does, is or has).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starts with a capital and ends with a punctuation mark.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3" name="Google Shape;163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9454718" y="785253"/>
            <a:ext cx="272011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ran?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run?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5" name="Google Shape;165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599768" y="5581514"/>
            <a:ext cx="28192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lady ran. 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4404430" y="5013211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6967045" y="5131130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sun set, the lady ran on the beach.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 txBox="1"/>
          <p:nvPr/>
        </p:nvSpPr>
        <p:spPr>
          <a:xfrm rot="-1789582">
            <a:off x="606288" y="5417547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74" name="Google Shape;174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0719" y="288648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 descr="A picture containing sky, outdoor, sunset,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6380" y="2431580"/>
            <a:ext cx="4058020" cy="26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 descr="A picture containing sky, outdoor, sunset,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6066" y="2431580"/>
            <a:ext cx="4058020" cy="26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 descr="https://cdn3.vectorstock.com/i/1000x1000/77/52/yes-tick-icon-vector-22957752.jpg"/>
          <p:cNvPicPr preferRelativeResize="0"/>
          <p:nvPr/>
        </p:nvPicPr>
        <p:blipFill rotWithShape="1">
          <a:blip r:embed="rId8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69811" y="426658"/>
            <a:ext cx="9180909" cy="148975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>
                <a:solidFill>
                  <a:srgbClr val="D0005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>
                <a:solidFill>
                  <a:srgbClr val="D0005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4" name="Google Shape;184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9454718" y="785253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jumped?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jump?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303996" y="5530842"/>
            <a:ext cx="37577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boys jumped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6967045" y="5131130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cloudy day, the boys jumped on the trampoline.</a:t>
            </a: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 txBox="1"/>
          <p:nvPr/>
        </p:nvSpPr>
        <p:spPr>
          <a:xfrm rot="-1789582">
            <a:off x="781326" y="532654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95" name="Google Shape;195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40694" y="2785154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 descr="A couple of kids playing on a trampolin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847" y="2546035"/>
            <a:ext cx="3752763" cy="250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 descr="A couple of kids playing on a trampolin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59956" y="2490049"/>
            <a:ext cx="3752763" cy="250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 descr="https://cdn3.vectorstock.com/i/1000x1000/77/52/yes-tick-icon-vector-22957752.jpg"/>
          <p:cNvPicPr preferRelativeResize="0"/>
          <p:nvPr/>
        </p:nvPicPr>
        <p:blipFill rotWithShape="1">
          <a:blip r:embed="rId8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69811" y="444876"/>
            <a:ext cx="9180909" cy="148975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>
                <a:solidFill>
                  <a:srgbClr val="D0005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>
                <a:solidFill>
                  <a:srgbClr val="D0005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1551162" y="610548"/>
            <a:ext cx="4519813" cy="6247452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words</a:t>
            </a:r>
            <a:endParaRPr sz="44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 to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beside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inside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outside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between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above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below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behind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6070975" y="610548"/>
            <a:ext cx="4519813" cy="6247452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phrases</a:t>
            </a:r>
            <a:endParaRPr sz="44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 the grass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boat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lake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oval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 the tree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 to the house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beside the shed 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inside the temple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outside the city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the block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between the trees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near the farm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above the horizon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below the water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behind the shelf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shops</a:t>
            </a:r>
            <a:endParaRPr sz="2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863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1383</Words>
  <Application>Microsoft Office PowerPoint</Application>
  <PresentationFormat>Widescreen</PresentationFormat>
  <Paragraphs>280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Noto Sans Symbols</vt:lpstr>
      <vt:lpstr>Quattrocento Sans</vt:lpstr>
      <vt:lpstr>Arial Rounded</vt:lpstr>
      <vt:lpstr>Arial</vt:lpstr>
      <vt:lpstr>Century Gothic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5</cp:revision>
  <dcterms:created xsi:type="dcterms:W3CDTF">2021-08-04T08:19:39Z</dcterms:created>
  <dcterms:modified xsi:type="dcterms:W3CDTF">2022-07-25T04:42:12Z</dcterms:modified>
</cp:coreProperties>
</file>