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A0JeY8JqjpR1ieSujb/394k9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772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</a:t>
            </a:r>
            <a:r>
              <a:rPr lang="en-AU" dirty="0" smtClean="0"/>
              <a:t>who/what,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Rebecca Glasson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346496" y="57922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morning, the little dog ran on the beach.  </a:t>
            </a:r>
            <a:endParaRPr sz="1600" dirty="0"/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dirty="0"/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62059" y="2708360"/>
            <a:ext cx="34559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800" dirty="0"/>
          </a:p>
        </p:txBody>
      </p:sp>
      <p:cxnSp>
        <p:nvCxnSpPr>
          <p:cNvPr id="206" name="Google Shape;206;p8"/>
          <p:cNvCxnSpPr/>
          <p:nvPr/>
        </p:nvCxnSpPr>
        <p:spPr>
          <a:xfrm>
            <a:off x="1405437" y="395698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8"/>
          <p:cNvCxnSpPr/>
          <p:nvPr/>
        </p:nvCxnSpPr>
        <p:spPr>
          <a:xfrm>
            <a:off x="1379688" y="440687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8"/>
          <p:cNvCxnSpPr/>
          <p:nvPr/>
        </p:nvCxnSpPr>
        <p:spPr>
          <a:xfrm>
            <a:off x="1478825" y="480119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8"/>
          <p:cNvSpPr/>
          <p:nvPr/>
        </p:nvSpPr>
        <p:spPr>
          <a:xfrm>
            <a:off x="1402803" y="3601663"/>
            <a:ext cx="17560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402803" y="4467239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beach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363662" y="4044596"/>
            <a:ext cx="2411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8" descr="A dog jumping on a beach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54270" y="3316068"/>
            <a:ext cx="3272408" cy="21816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  <p:sp>
        <p:nvSpPr>
          <p:cNvPr id="18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lang="en-AU" sz="1800" dirty="0"/>
          </a:p>
        </p:txBody>
      </p:sp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/>
          <p:nvPr/>
        </p:nvSpPr>
        <p:spPr>
          <a:xfrm>
            <a:off x="240003" y="2866234"/>
            <a:ext cx="28201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800" dirty="0"/>
          </a:p>
        </p:txBody>
      </p:sp>
      <p:cxnSp>
        <p:nvCxnSpPr>
          <p:cNvPr id="228" name="Google Shape;228;p9"/>
          <p:cNvCxnSpPr/>
          <p:nvPr/>
        </p:nvCxnSpPr>
        <p:spPr>
          <a:xfrm>
            <a:off x="1392411" y="397362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9"/>
          <p:cNvCxnSpPr/>
          <p:nvPr/>
        </p:nvCxnSpPr>
        <p:spPr>
          <a:xfrm>
            <a:off x="1460141" y="443192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9"/>
          <p:cNvCxnSpPr/>
          <p:nvPr/>
        </p:nvCxnSpPr>
        <p:spPr>
          <a:xfrm>
            <a:off x="1460140" y="487216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9"/>
          <p:cNvSpPr/>
          <p:nvPr/>
        </p:nvSpPr>
        <p:spPr>
          <a:xfrm>
            <a:off x="1379629" y="3673159"/>
            <a:ext cx="19768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hungry boys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460139" y="4567443"/>
            <a:ext cx="10150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kitchen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372603" y="4105007"/>
            <a:ext cx="1686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dinner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240003" y="580110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None/>
            </a:pPr>
            <a:r>
              <a:rPr lang="en-AU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dinner, the hungry boys ate in the kitchen.</a:t>
            </a: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9" descr="A couple of boys eating ice cream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1838" y="3973622"/>
            <a:ext cx="3358687" cy="25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2;p8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  <p:sp>
        <p:nvSpPr>
          <p:cNvPr id="20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88" name="Google Shape;28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424436" y="2782669"/>
            <a:ext cx="5671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4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ate. </a:t>
            </a:r>
            <a:endParaRPr sz="1600" b="1" dirty="0">
              <a:solidFill>
                <a:srgbClr val="00B050"/>
              </a:solidFill>
            </a:endParaRPr>
          </a:p>
        </p:txBody>
      </p:sp>
      <p:cxnSp>
        <p:nvCxnSpPr>
          <p:cNvPr id="294" name="Google Shape;294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12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12"/>
          <p:cNvSpPr/>
          <p:nvPr/>
        </p:nvSpPr>
        <p:spPr>
          <a:xfrm>
            <a:off x="1623627" y="3687222"/>
            <a:ext cx="2435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cheeky monkey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1633774" y="4615834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tree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1620992" y="4155877"/>
            <a:ext cx="1903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2" descr="A monkey eating a banana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2540" y="3068931"/>
            <a:ext cx="3819563" cy="25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/>
          <p:nvPr/>
        </p:nvSpPr>
        <p:spPr>
          <a:xfrm>
            <a:off x="299788" y="5755319"/>
            <a:ext cx="1022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day, the cheeky monkey ate in a tree.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12;p8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  <p:sp>
        <p:nvSpPr>
          <p:cNvPr id="22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7" name="Google Shape;307;p13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lang="en-AU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3"/>
          <p:cNvSpPr txBox="1"/>
          <p:nvPr/>
        </p:nvSpPr>
        <p:spPr>
          <a:xfrm>
            <a:off x="424436" y="2782669"/>
            <a:ext cx="5671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4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0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swam. </a:t>
            </a:r>
            <a:endParaRPr sz="1600" b="1" dirty="0">
              <a:solidFill>
                <a:srgbClr val="00B050"/>
              </a:solidFill>
            </a:endParaRPr>
          </a:p>
        </p:txBody>
      </p:sp>
      <p:cxnSp>
        <p:nvCxnSpPr>
          <p:cNvPr id="314" name="Google Shape;314;p13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13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3"/>
          <p:cNvSpPr/>
          <p:nvPr/>
        </p:nvSpPr>
        <p:spPr>
          <a:xfrm>
            <a:off x="1623627" y="3687222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toddler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1633774" y="4615834"/>
            <a:ext cx="18726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swimming pool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1620992" y="4155877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warm day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3" descr="A picture containing water, sport, outdoor, po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7938" y="2895709"/>
            <a:ext cx="3846753" cy="2734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354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355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  <p:sp>
        <p:nvSpPr>
          <p:cNvPr id="23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lang="en-AU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" name="Google Shape;333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stacks blocks. </a:t>
            </a:r>
            <a:endParaRPr b="1" dirty="0">
              <a:solidFill>
                <a:srgbClr val="00B050"/>
              </a:solidFill>
            </a:endParaRPr>
          </a:p>
        </p:txBody>
      </p:sp>
      <p:cxnSp>
        <p:nvCxnSpPr>
          <p:cNvPr id="337" name="Google Shape;337;p14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4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14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0" name="Google Shape;340;p14"/>
          <p:cNvSpPr/>
          <p:nvPr/>
        </p:nvSpPr>
        <p:spPr>
          <a:xfrm>
            <a:off x="1623627" y="3687222"/>
            <a:ext cx="145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1633774" y="4615834"/>
            <a:ext cx="1487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desk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1620992" y="4155877"/>
            <a:ext cx="1473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recess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 descr="A picture containing indoor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64021" y="2886176"/>
            <a:ext cx="4052837" cy="270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  <p:sp>
        <p:nvSpPr>
          <p:cNvPr id="23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10118035" y="913049"/>
            <a:ext cx="2073965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verb. 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lang="en-AU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climb. </a:t>
            </a:r>
            <a:endParaRPr b="1" dirty="0">
              <a:solidFill>
                <a:srgbClr val="00B050"/>
              </a:solidFill>
            </a:endParaRPr>
          </a:p>
        </p:txBody>
      </p:sp>
      <p:cxnSp>
        <p:nvCxnSpPr>
          <p:cNvPr id="359" name="Google Shape;359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5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5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2" name="Google Shape;362;p15" descr="A group of people climbing a tree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2731" y="2829467"/>
            <a:ext cx="3602831" cy="270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05;p8"/>
          <p:cNvSpPr txBox="1"/>
          <p:nvPr/>
        </p:nvSpPr>
        <p:spPr>
          <a:xfrm>
            <a:off x="390617" y="3527980"/>
            <a:ext cx="106952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17" name="Google Shape;238;p9"/>
          <p:cNvSpPr/>
          <p:nvPr/>
        </p:nvSpPr>
        <p:spPr>
          <a:xfrm>
            <a:off x="0" y="374735"/>
            <a:ext cx="8301849" cy="1754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sz="1800" dirty="0"/>
          </a:p>
          <a:p>
            <a:pPr marL="457200" lvl="0" indent="-4572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2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pic>
        <p:nvPicPr>
          <p:cNvPr id="126" name="Google Shape;12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verb.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subject.</a:t>
            </a:r>
            <a:endParaRPr/>
          </a:p>
        </p:txBody>
      </p:sp>
      <p:pic>
        <p:nvPicPr>
          <p:cNvPr id="129" name="Google Shape;12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567985" y="3342822"/>
            <a:ext cx="355917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Bob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Joe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/>
          </a:p>
        </p:txBody>
      </p:sp>
      <p:sp>
        <p:nvSpPr>
          <p:cNvPr id="133" name="Google Shape;133;p4"/>
          <p:cNvSpPr txBox="1"/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9" name="Google Shape;139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pic>
        <p:nvPicPr>
          <p:cNvPr id="140" name="Google Shape;140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subject.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verb. </a:t>
            </a:r>
            <a:endParaRPr/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ate.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napped. 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5" name="Google Shape;155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run?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‘she’ refer to in the kernel sentence. </a:t>
            </a:r>
            <a:endParaRPr/>
          </a:p>
        </p:txBody>
      </p:sp>
      <p:pic>
        <p:nvPicPr>
          <p:cNvPr id="157" name="Google Shape;15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4404430" y="5013211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967045" y="5131130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sun set, the lady ran on the beach.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0719" y="288648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380" y="2431580"/>
            <a:ext cx="4058020" cy="26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6066" y="2431580"/>
            <a:ext cx="4058020" cy="26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https://cdn3.vectorstock.com/i/1000x1000/77/52/yes-tick-icon-vector-22957752.jpg"/>
          <p:cNvPicPr preferRelativeResize="0"/>
          <p:nvPr/>
        </p:nvPicPr>
        <p:blipFill rotWithShape="1">
          <a:blip r:embed="rId8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-19513" y="350096"/>
            <a:ext cx="9180909" cy="148975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 smtClean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7" name="Google Shape;17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jumped?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jump?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79" name="Google Shape;179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1148560" y="5565552"/>
            <a:ext cx="26692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jumped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967045" y="5131130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cloudy day, the two boys jumped on the trampoline.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40694" y="2785154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A couple of kids playing on a trampol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847" y="2546035"/>
            <a:ext cx="3752763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A couple of kids playing on a trampol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59956" y="2490049"/>
            <a:ext cx="3752763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https://cdn3.vectorstock.com/i/1000x1000/77/52/yes-tick-icon-vector-22957752.jpg"/>
          <p:cNvPicPr preferRelativeResize="0"/>
          <p:nvPr/>
        </p:nvPicPr>
        <p:blipFill rotWithShape="1">
          <a:blip r:embed="rId8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1;p6"/>
          <p:cNvSpPr txBox="1"/>
          <p:nvPr/>
        </p:nvSpPr>
        <p:spPr>
          <a:xfrm>
            <a:off x="-19513" y="350096"/>
            <a:ext cx="9180909" cy="148975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 smtClean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body" idx="1"/>
          </p:nvPr>
        </p:nvSpPr>
        <p:spPr>
          <a:xfrm>
            <a:off x="748100" y="879487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</a:t>
            </a:r>
            <a:r>
              <a:rPr lang="en-AU" dirty="0" smtClean="0"/>
              <a:t>contain 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 smtClean="0"/>
              <a:t> and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detail</a:t>
            </a:r>
            <a:r>
              <a:rPr lang="en-AU" dirty="0" smtClean="0"/>
              <a:t>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dirty="0"/>
              <a:t>As the moon rose, Lucy walked along the dusty track</a:t>
            </a:r>
            <a:r>
              <a:rPr lang="en-AU" sz="2400" dirty="0" smtClean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dirty="0" smtClean="0"/>
              <a:t>Lily </a:t>
            </a:r>
            <a:r>
              <a:rPr lang="en-AU" sz="2400" dirty="0"/>
              <a:t>ate </a:t>
            </a:r>
            <a:r>
              <a:rPr lang="en-AU" sz="2400" dirty="0" smtClean="0"/>
              <a:t>an apple.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dirty="0"/>
              <a:t>Yesterday, the children played on the playground. </a:t>
            </a:r>
            <a:endParaRPr lang="en-AU" sz="2400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dirty="0"/>
              <a:t>Billy and Bob sat under the shady tree. 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pic>
        <p:nvPicPr>
          <p:cNvPr id="271" name="Google Shape;271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840620" y="192335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4709232" y="2899563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66590" y="384762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583966" y="4879078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026" y="16914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961" y="262768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961" y="36193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66" y="47023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9246" y="970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1083</Words>
  <Application>Microsoft Office PowerPoint</Application>
  <PresentationFormat>Widescreen</PresentationFormat>
  <Paragraphs>217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10</cp:revision>
  <dcterms:created xsi:type="dcterms:W3CDTF">2021-08-04T08:19:39Z</dcterms:created>
  <dcterms:modified xsi:type="dcterms:W3CDTF">2022-07-25T04:46:58Z</dcterms:modified>
</cp:coreProperties>
</file>