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32" r:id="rId5"/>
    <p:sldId id="333" r:id="rId6"/>
    <p:sldId id="334" r:id="rId7"/>
    <p:sldId id="335" r:id="rId8"/>
    <p:sldId id="312" r:id="rId9"/>
    <p:sldId id="313" r:id="rId10"/>
    <p:sldId id="318" r:id="rId11"/>
    <p:sldId id="319" r:id="rId12"/>
    <p:sldId id="315" r:id="rId13"/>
    <p:sldId id="322" r:id="rId14"/>
    <p:sldId id="323" r:id="rId15"/>
    <p:sldId id="324" r:id="rId16"/>
    <p:sldId id="325" r:id="rId17"/>
    <p:sldId id="327" r:id="rId18"/>
    <p:sldId id="330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983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22D60-8AC5-4FE2-9667-B598AD4B3471}" v="481" dt="2022-02-27T10:33:04.636"/>
    <p1510:client id="{F33724A0-150B-44AE-97DB-EA5CD927E1AF}" v="1204" dt="2022-02-27T10:09:16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EM Kathryn-Lain [Serpentine Primary School]" userId="S::kathryn-lain.klem@education.wa.edu.au::20559df3-9753-44b0-a878-9500767f1eaa" providerId="AD" clId="Web-{16522D60-8AC5-4FE2-9667-B598AD4B3471}"/>
    <pc:docChg chg="addSld delSld modSld">
      <pc:chgData name="KLEM Kathryn-Lain [Serpentine Primary School]" userId="S::kathryn-lain.klem@education.wa.edu.au::20559df3-9753-44b0-a878-9500767f1eaa" providerId="AD" clId="Web-{16522D60-8AC5-4FE2-9667-B598AD4B3471}" dt="2022-02-27T10:33:04.636" v="339" actId="20577"/>
      <pc:docMkLst>
        <pc:docMk/>
      </pc:docMkLst>
      <pc:sldChg chg="modSp">
        <pc:chgData name="KLEM Kathryn-Lain [Serpentine Primary School]" userId="S::kathryn-lain.klem@education.wa.edu.au::20559df3-9753-44b0-a878-9500767f1eaa" providerId="AD" clId="Web-{16522D60-8AC5-4FE2-9667-B598AD4B3471}" dt="2022-02-27T10:16:34.835" v="60" actId="20577"/>
        <pc:sldMkLst>
          <pc:docMk/>
          <pc:sldMk cId="4143663259" sldId="281"/>
        </pc:sldMkLst>
        <pc:spChg chg="mod">
          <ac:chgData name="KLEM Kathryn-Lain [Serpentine Primary School]" userId="S::kathryn-lain.klem@education.wa.edu.au::20559df3-9753-44b0-a878-9500767f1eaa" providerId="AD" clId="Web-{16522D60-8AC5-4FE2-9667-B598AD4B3471}" dt="2022-02-27T10:16:34.835" v="60" actId="20577"/>
          <ac:spMkLst>
            <pc:docMk/>
            <pc:sldMk cId="4143663259" sldId="281"/>
            <ac:spMk id="3" creationId="{05ECB126-5402-49D0-A7AC-AE7D948BABE0}"/>
          </ac:spMkLst>
        </pc:spChg>
      </pc:sldChg>
      <pc:sldChg chg="modSp">
        <pc:chgData name="KLEM Kathryn-Lain [Serpentine Primary School]" userId="S::kathryn-lain.klem@education.wa.edu.au::20559df3-9753-44b0-a878-9500767f1eaa" providerId="AD" clId="Web-{16522D60-8AC5-4FE2-9667-B598AD4B3471}" dt="2022-02-27T10:33:04.636" v="339" actId="20577"/>
        <pc:sldMkLst>
          <pc:docMk/>
          <pc:sldMk cId="3494628961" sldId="294"/>
        </pc:sldMkLst>
        <pc:spChg chg="mod">
          <ac:chgData name="KLEM Kathryn-Lain [Serpentine Primary School]" userId="S::kathryn-lain.klem@education.wa.edu.au::20559df3-9753-44b0-a878-9500767f1eaa" providerId="AD" clId="Web-{16522D60-8AC5-4FE2-9667-B598AD4B3471}" dt="2022-02-27T10:33:04.636" v="339" actId="20577"/>
          <ac:spMkLst>
            <pc:docMk/>
            <pc:sldMk cId="3494628961" sldId="294"/>
            <ac:spMk id="3" creationId="{00000000-0000-0000-0000-000000000000}"/>
          </ac:spMkLst>
        </pc:spChg>
      </pc:sldChg>
      <pc:sldChg chg="modSp">
        <pc:chgData name="KLEM Kathryn-Lain [Serpentine Primary School]" userId="S::kathryn-lain.klem@education.wa.edu.au::20559df3-9753-44b0-a878-9500767f1eaa" providerId="AD" clId="Web-{16522D60-8AC5-4FE2-9667-B598AD4B3471}" dt="2022-02-27T10:23:42.637" v="176" actId="20577"/>
        <pc:sldMkLst>
          <pc:docMk/>
          <pc:sldMk cId="1779449199" sldId="308"/>
        </pc:sldMkLst>
        <pc:spChg chg="mod">
          <ac:chgData name="KLEM Kathryn-Lain [Serpentine Primary School]" userId="S::kathryn-lain.klem@education.wa.edu.au::20559df3-9753-44b0-a878-9500767f1eaa" providerId="AD" clId="Web-{16522D60-8AC5-4FE2-9667-B598AD4B3471}" dt="2022-02-27T10:23:42.637" v="176" actId="20577"/>
          <ac:spMkLst>
            <pc:docMk/>
            <pc:sldMk cId="1779449199" sldId="308"/>
            <ac:spMk id="13" creationId="{00000000-0000-0000-0000-000000000000}"/>
          </ac:spMkLst>
        </pc:spChg>
      </pc:sldChg>
      <pc:sldChg chg="del">
        <pc:chgData name="KLEM Kathryn-Lain [Serpentine Primary School]" userId="S::kathryn-lain.klem@education.wa.edu.au::20559df3-9753-44b0-a878-9500767f1eaa" providerId="AD" clId="Web-{16522D60-8AC5-4FE2-9667-B598AD4B3471}" dt="2022-02-27T10:28:29.661" v="271"/>
        <pc:sldMkLst>
          <pc:docMk/>
          <pc:sldMk cId="1103516931" sldId="309"/>
        </pc:sldMkLst>
      </pc:sldChg>
      <pc:sldChg chg="addSp delSp modSp addAnim delAnim">
        <pc:chgData name="KLEM Kathryn-Lain [Serpentine Primary School]" userId="S::kathryn-lain.klem@education.wa.edu.au::20559df3-9753-44b0-a878-9500767f1eaa" providerId="AD" clId="Web-{16522D60-8AC5-4FE2-9667-B598AD4B3471}" dt="2022-02-27T10:32:16.713" v="334"/>
        <pc:sldMkLst>
          <pc:docMk/>
          <pc:sldMk cId="3083704315" sldId="311"/>
        </pc:sldMkLst>
        <pc:spChg chg="mod">
          <ac:chgData name="KLEM Kathryn-Lain [Serpentine Primary School]" userId="S::kathryn-lain.klem@education.wa.edu.au::20559df3-9753-44b0-a878-9500767f1eaa" providerId="AD" clId="Web-{16522D60-8AC5-4FE2-9667-B598AD4B3471}" dt="2022-02-27T10:31:03.258" v="303" actId="20577"/>
          <ac:spMkLst>
            <pc:docMk/>
            <pc:sldMk cId="3083704315" sldId="311"/>
            <ac:spMk id="3" creationId="{00000000-0000-0000-0000-000000000000}"/>
          </ac:spMkLst>
        </pc:spChg>
        <pc:spChg chg="del">
          <ac:chgData name="KLEM Kathryn-Lain [Serpentine Primary School]" userId="S::kathryn-lain.klem@education.wa.edu.au::20559df3-9753-44b0-a878-9500767f1eaa" providerId="AD" clId="Web-{16522D60-8AC5-4FE2-9667-B598AD4B3471}" dt="2022-02-27T10:30:20.476" v="287"/>
          <ac:spMkLst>
            <pc:docMk/>
            <pc:sldMk cId="3083704315" sldId="311"/>
            <ac:spMk id="4" creationId="{00000000-0000-0000-0000-000000000000}"/>
          </ac:spMkLst>
        </pc:spChg>
        <pc:spChg chg="del">
          <ac:chgData name="KLEM Kathryn-Lain [Serpentine Primary School]" userId="S::kathryn-lain.klem@education.wa.edu.au::20559df3-9753-44b0-a878-9500767f1eaa" providerId="AD" clId="Web-{16522D60-8AC5-4FE2-9667-B598AD4B3471}" dt="2022-02-27T10:30:20.444" v="286"/>
          <ac:spMkLst>
            <pc:docMk/>
            <pc:sldMk cId="3083704315" sldId="311"/>
            <ac:spMk id="5" creationId="{00000000-0000-0000-0000-000000000000}"/>
          </ac:spMkLst>
        </pc:spChg>
        <pc:spChg chg="del">
          <ac:chgData name="KLEM Kathryn-Lain [Serpentine Primary School]" userId="S::kathryn-lain.klem@education.wa.edu.au::20559df3-9753-44b0-a878-9500767f1eaa" providerId="AD" clId="Web-{16522D60-8AC5-4FE2-9667-B598AD4B3471}" dt="2022-02-27T10:30:20.444" v="285"/>
          <ac:spMkLst>
            <pc:docMk/>
            <pc:sldMk cId="3083704315" sldId="311"/>
            <ac:spMk id="6" creationId="{00000000-0000-0000-0000-000000000000}"/>
          </ac:spMkLst>
        </pc:spChg>
        <pc:spChg chg="del">
          <ac:chgData name="KLEM Kathryn-Lain [Serpentine Primary School]" userId="S::kathryn-lain.klem@education.wa.edu.au::20559df3-9753-44b0-a878-9500767f1eaa" providerId="AD" clId="Web-{16522D60-8AC5-4FE2-9667-B598AD4B3471}" dt="2022-02-27T10:30:20.444" v="284"/>
          <ac:spMkLst>
            <pc:docMk/>
            <pc:sldMk cId="3083704315" sldId="311"/>
            <ac:spMk id="7" creationId="{00000000-0000-0000-0000-000000000000}"/>
          </ac:spMkLst>
        </pc:spChg>
        <pc:spChg chg="del">
          <ac:chgData name="KLEM Kathryn-Lain [Serpentine Primary School]" userId="S::kathryn-lain.klem@education.wa.edu.au::20559df3-9753-44b0-a878-9500767f1eaa" providerId="AD" clId="Web-{16522D60-8AC5-4FE2-9667-B598AD4B3471}" dt="2022-02-27T10:30:20.444" v="283"/>
          <ac:spMkLst>
            <pc:docMk/>
            <pc:sldMk cId="3083704315" sldId="311"/>
            <ac:spMk id="8" creationId="{00000000-0000-0000-0000-000000000000}"/>
          </ac:spMkLst>
        </pc:spChg>
        <pc:spChg chg="add mod">
          <ac:chgData name="KLEM Kathryn-Lain [Serpentine Primary School]" userId="S::kathryn-lain.klem@education.wa.edu.au::20559df3-9753-44b0-a878-9500767f1eaa" providerId="AD" clId="Web-{16522D60-8AC5-4FE2-9667-B598AD4B3471}" dt="2022-02-27T10:31:14.946" v="317" actId="20577"/>
          <ac:spMkLst>
            <pc:docMk/>
            <pc:sldMk cId="3083704315" sldId="311"/>
            <ac:spMk id="13" creationId="{A3C0B44B-2DE3-4703-B2A8-79400DA3074E}"/>
          </ac:spMkLst>
        </pc:spChg>
        <pc:spChg chg="add mod">
          <ac:chgData name="KLEM Kathryn-Lain [Serpentine Primary School]" userId="S::kathryn-lain.klem@education.wa.edu.au::20559df3-9753-44b0-a878-9500767f1eaa" providerId="AD" clId="Web-{16522D60-8AC5-4FE2-9667-B598AD4B3471}" dt="2022-02-27T10:31:34.634" v="323" actId="20577"/>
          <ac:spMkLst>
            <pc:docMk/>
            <pc:sldMk cId="3083704315" sldId="311"/>
            <ac:spMk id="15" creationId="{C0AC395D-91BB-4A07-90BF-A056A11642F0}"/>
          </ac:spMkLst>
        </pc:spChg>
        <pc:spChg chg="add mod">
          <ac:chgData name="KLEM Kathryn-Lain [Serpentine Primary School]" userId="S::kathryn-lain.klem@education.wa.edu.au::20559df3-9753-44b0-a878-9500767f1eaa" providerId="AD" clId="Web-{16522D60-8AC5-4FE2-9667-B598AD4B3471}" dt="2022-02-27T10:31:44.915" v="325" actId="20577"/>
          <ac:spMkLst>
            <pc:docMk/>
            <pc:sldMk cId="3083704315" sldId="311"/>
            <ac:spMk id="17" creationId="{6AA1D8AA-3FE7-417F-8EAF-C36625126AF2}"/>
          </ac:spMkLst>
        </pc:spChg>
        <pc:spChg chg="add mod">
          <ac:chgData name="KLEM Kathryn-Lain [Serpentine Primary School]" userId="S::kathryn-lain.klem@education.wa.edu.au::20559df3-9753-44b0-a878-9500767f1eaa" providerId="AD" clId="Web-{16522D60-8AC5-4FE2-9667-B598AD4B3471}" dt="2022-02-27T10:32:16.713" v="334"/>
          <ac:spMkLst>
            <pc:docMk/>
            <pc:sldMk cId="3083704315" sldId="311"/>
            <ac:spMk id="19" creationId="{AB5200AB-2C48-4899-B263-0BC9A2286691}"/>
          </ac:spMkLst>
        </pc:spChg>
        <pc:spChg chg="add mod">
          <ac:chgData name="KLEM Kathryn-Lain [Serpentine Primary School]" userId="S::kathryn-lain.klem@education.wa.edu.au::20559df3-9753-44b0-a878-9500767f1eaa" providerId="AD" clId="Web-{16522D60-8AC5-4FE2-9667-B598AD4B3471}" dt="2022-02-27T10:31:40.274" v="324" actId="20577"/>
          <ac:spMkLst>
            <pc:docMk/>
            <pc:sldMk cId="3083704315" sldId="311"/>
            <ac:spMk id="21" creationId="{F76BCC71-E689-4EC8-B995-418517224609}"/>
          </ac:spMkLst>
        </pc:spChg>
        <pc:spChg chg="add ord">
          <ac:chgData name="KLEM Kathryn-Lain [Serpentine Primary School]" userId="S::kathryn-lain.klem@education.wa.edu.au::20559df3-9753-44b0-a878-9500767f1eaa" providerId="AD" clId="Web-{16522D60-8AC5-4FE2-9667-B598AD4B3471}" dt="2022-02-27T10:31:31.024" v="319"/>
          <ac:spMkLst>
            <pc:docMk/>
            <pc:sldMk cId="3083704315" sldId="311"/>
            <ac:spMk id="23" creationId="{A0DF8E58-4B04-46C9-B7FB-509F003AD668}"/>
          </ac:spMkLst>
        </pc:spChg>
        <pc:picChg chg="del">
          <ac:chgData name="KLEM Kathryn-Lain [Serpentine Primary School]" userId="S::kathryn-lain.klem@education.wa.edu.au::20559df3-9753-44b0-a878-9500767f1eaa" providerId="AD" clId="Web-{16522D60-8AC5-4FE2-9667-B598AD4B3471}" dt="2022-02-27T10:29:13.474" v="275"/>
          <ac:picMkLst>
            <pc:docMk/>
            <pc:sldMk cId="3083704315" sldId="311"/>
            <ac:picMk id="10" creationId="{00000000-0000-0000-0000-000000000000}"/>
          </ac:picMkLst>
        </pc:picChg>
        <pc:picChg chg="add mod">
          <ac:chgData name="KLEM Kathryn-Lain [Serpentine Primary School]" userId="S::kathryn-lain.klem@education.wa.edu.au::20559df3-9753-44b0-a878-9500767f1eaa" providerId="AD" clId="Web-{16522D60-8AC5-4FE2-9667-B598AD4B3471}" dt="2022-02-27T10:29:55.475" v="277" actId="1076"/>
          <ac:picMkLst>
            <pc:docMk/>
            <pc:sldMk cId="3083704315" sldId="311"/>
            <ac:picMk id="11" creationId="{B7784E5D-F28B-402C-8649-7DC9D952DBEF}"/>
          </ac:picMkLst>
        </pc:picChg>
      </pc:sldChg>
      <pc:sldChg chg="addSp delSp">
        <pc:chgData name="KLEM Kathryn-Lain [Serpentine Primary School]" userId="S::kathryn-lain.klem@education.wa.edu.au::20559df3-9753-44b0-a878-9500767f1eaa" providerId="AD" clId="Web-{16522D60-8AC5-4FE2-9667-B598AD4B3471}" dt="2022-02-27T10:16:52.898" v="64"/>
        <pc:sldMkLst>
          <pc:docMk/>
          <pc:sldMk cId="2142944353" sldId="314"/>
        </pc:sldMkLst>
        <pc:spChg chg="del">
          <ac:chgData name="KLEM Kathryn-Lain [Serpentine Primary School]" userId="S::kathryn-lain.klem@education.wa.edu.au::20559df3-9753-44b0-a878-9500767f1eaa" providerId="AD" clId="Web-{16522D60-8AC5-4FE2-9667-B598AD4B3471}" dt="2022-02-27T10:16:52.367" v="63"/>
          <ac:spMkLst>
            <pc:docMk/>
            <pc:sldMk cId="2142944353" sldId="314"/>
            <ac:spMk id="3" creationId="{05ECB126-5402-49D0-A7AC-AE7D948BABE0}"/>
          </ac:spMkLst>
        </pc:spChg>
        <pc:spChg chg="add">
          <ac:chgData name="KLEM Kathryn-Lain [Serpentine Primary School]" userId="S::kathryn-lain.klem@education.wa.edu.au::20559df3-9753-44b0-a878-9500767f1eaa" providerId="AD" clId="Web-{16522D60-8AC5-4FE2-9667-B598AD4B3471}" dt="2022-02-27T10:16:52.898" v="64"/>
          <ac:spMkLst>
            <pc:docMk/>
            <pc:sldMk cId="2142944353" sldId="314"/>
            <ac:spMk id="4" creationId="{AB7FF0B9-11CB-4AEF-9189-CBD8BF83CE01}"/>
          </ac:spMkLst>
        </pc:spChg>
      </pc:sldChg>
      <pc:sldChg chg="addSp delSp modSp addAnim delAnim">
        <pc:chgData name="KLEM Kathryn-Lain [Serpentine Primary School]" userId="S::kathryn-lain.klem@education.wa.edu.au::20559df3-9753-44b0-a878-9500767f1eaa" providerId="AD" clId="Web-{16522D60-8AC5-4FE2-9667-B598AD4B3471}" dt="2022-02-27T10:23:21.027" v="174" actId="20577"/>
        <pc:sldMkLst>
          <pc:docMk/>
          <pc:sldMk cId="507697133" sldId="315"/>
        </pc:sldMkLst>
        <pc:spChg chg="mod">
          <ac:chgData name="KLEM Kathryn-Lain [Serpentine Primary School]" userId="S::kathryn-lain.klem@education.wa.edu.au::20559df3-9753-44b0-a878-9500767f1eaa" providerId="AD" clId="Web-{16522D60-8AC5-4FE2-9667-B598AD4B3471}" dt="2022-02-27T10:23:21.027" v="174" actId="20577"/>
          <ac:spMkLst>
            <pc:docMk/>
            <pc:sldMk cId="507697133" sldId="315"/>
            <ac:spMk id="2" creationId="{D5085C91-AA59-41EF-BAED-4C01C08C1815}"/>
          </ac:spMkLst>
        </pc:spChg>
        <pc:spChg chg="del">
          <ac:chgData name="KLEM Kathryn-Lain [Serpentine Primary School]" userId="S::kathryn-lain.klem@education.wa.edu.au::20559df3-9753-44b0-a878-9500767f1eaa" providerId="AD" clId="Web-{16522D60-8AC5-4FE2-9667-B598AD4B3471}" dt="2022-02-27T10:20:19.663" v="142"/>
          <ac:spMkLst>
            <pc:docMk/>
            <pc:sldMk cId="507697133" sldId="315"/>
            <ac:spMk id="3" creationId="{05ECB126-5402-49D0-A7AC-AE7D948BABE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2:03.291" v="166" actId="20577"/>
          <ac:spMkLst>
            <pc:docMk/>
            <pc:sldMk cId="507697133" sldId="315"/>
            <ac:spMk id="4" creationId="{00000000-0000-0000-0000-000000000000}"/>
          </ac:spMkLst>
        </pc:spChg>
        <pc:picChg chg="add mod">
          <ac:chgData name="KLEM Kathryn-Lain [Serpentine Primary School]" userId="S::kathryn-lain.klem@education.wa.edu.au::20559df3-9753-44b0-a878-9500767f1eaa" providerId="AD" clId="Web-{16522D60-8AC5-4FE2-9667-B598AD4B3471}" dt="2022-02-27T10:22:03.275" v="165" actId="1076"/>
          <ac:picMkLst>
            <pc:docMk/>
            <pc:sldMk cId="507697133" sldId="315"/>
            <ac:picMk id="5" creationId="{A915AF54-5F2D-4773-9F4C-B11A596B1845}"/>
          </ac:picMkLst>
        </pc:picChg>
        <pc:picChg chg="del mod">
          <ac:chgData name="KLEM Kathryn-Lain [Serpentine Primary School]" userId="S::kathryn-lain.klem@education.wa.edu.au::20559df3-9753-44b0-a878-9500767f1eaa" providerId="AD" clId="Web-{16522D60-8AC5-4FE2-9667-B598AD4B3471}" dt="2022-02-27T10:21:17.931" v="162"/>
          <ac:picMkLst>
            <pc:docMk/>
            <pc:sldMk cId="507697133" sldId="315"/>
            <ac:picMk id="6" creationId="{DBC2E698-97DF-4412-9BD4-9D4C7FBE77E7}"/>
          </ac:picMkLst>
        </pc:picChg>
      </pc:sldChg>
      <pc:sldChg chg="addSp delSp modSp">
        <pc:chgData name="KLEM Kathryn-Lain [Serpentine Primary School]" userId="S::kathryn-lain.klem@education.wa.edu.au::20559df3-9753-44b0-a878-9500767f1eaa" providerId="AD" clId="Web-{16522D60-8AC5-4FE2-9667-B598AD4B3471}" dt="2022-02-27T10:25:43.812" v="253" actId="20577"/>
        <pc:sldMkLst>
          <pc:docMk/>
          <pc:sldMk cId="3135842227" sldId="317"/>
        </pc:sldMkLst>
        <pc:spChg chg="mod">
          <ac:chgData name="KLEM Kathryn-Lain [Serpentine Primary School]" userId="S::kathryn-lain.klem@education.wa.edu.au::20559df3-9753-44b0-a878-9500767f1eaa" providerId="AD" clId="Web-{16522D60-8AC5-4FE2-9667-B598AD4B3471}" dt="2022-02-27T10:24:54.701" v="211" actId="20577"/>
          <ac:spMkLst>
            <pc:docMk/>
            <pc:sldMk cId="3135842227" sldId="317"/>
            <ac:spMk id="4" creationId="{98D6E91C-F335-403E-B944-23C87A22C7FC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5:29.843" v="225" actId="20577"/>
          <ac:spMkLst>
            <pc:docMk/>
            <pc:sldMk cId="3135842227" sldId="317"/>
            <ac:spMk id="5" creationId="{43F0AECE-D55F-4EE2-A445-40EC985AE972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5:01.842" v="213" actId="20577"/>
          <ac:spMkLst>
            <pc:docMk/>
            <pc:sldMk cId="3135842227" sldId="317"/>
            <ac:spMk id="12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4:51.295" v="209" actId="20577"/>
          <ac:spMkLst>
            <pc:docMk/>
            <pc:sldMk cId="3135842227" sldId="317"/>
            <ac:spMk id="14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5:07.061" v="214" actId="20577"/>
          <ac:spMkLst>
            <pc:docMk/>
            <pc:sldMk cId="3135842227" sldId="317"/>
            <ac:spMk id="24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5:11.201" v="215" actId="20577"/>
          <ac:spMkLst>
            <pc:docMk/>
            <pc:sldMk cId="3135842227" sldId="317"/>
            <ac:spMk id="25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5:43.812" v="253" actId="20577"/>
          <ac:spMkLst>
            <pc:docMk/>
            <pc:sldMk cId="3135842227" sldId="317"/>
            <ac:spMk id="26" creationId="{00000000-0000-0000-0000-000000000000}"/>
          </ac:spMkLst>
        </pc:spChg>
        <pc:picChg chg="add mod">
          <ac:chgData name="KLEM Kathryn-Lain [Serpentine Primary School]" userId="S::kathryn-lain.klem@education.wa.edu.au::20559df3-9753-44b0-a878-9500767f1eaa" providerId="AD" clId="Web-{16522D60-8AC5-4FE2-9667-B598AD4B3471}" dt="2022-02-27T10:24:07.653" v="179" actId="1076"/>
          <ac:picMkLst>
            <pc:docMk/>
            <pc:sldMk cId="3135842227" sldId="317"/>
            <ac:picMk id="2" creationId="{69368D70-8CE4-40DD-8AF2-D0807EE83AC3}"/>
          </ac:picMkLst>
        </pc:picChg>
        <pc:picChg chg="del">
          <ac:chgData name="KLEM Kathryn-Lain [Serpentine Primary School]" userId="S::kathryn-lain.klem@education.wa.edu.au::20559df3-9753-44b0-a878-9500767f1eaa" providerId="AD" clId="Web-{16522D60-8AC5-4FE2-9667-B598AD4B3471}" dt="2022-02-27T10:24:04.247" v="177"/>
          <ac:picMkLst>
            <pc:docMk/>
            <pc:sldMk cId="3135842227" sldId="317"/>
            <ac:picMk id="3" creationId="{BD9AEEC1-9862-4D23-ADE5-B6AE0CECCBE5}"/>
          </ac:picMkLst>
        </pc:picChg>
      </pc:sldChg>
      <pc:sldChg chg="modSp">
        <pc:chgData name="KLEM Kathryn-Lain [Serpentine Primary School]" userId="S::kathryn-lain.klem@education.wa.edu.au::20559df3-9753-44b0-a878-9500767f1eaa" providerId="AD" clId="Web-{16522D60-8AC5-4FE2-9667-B598AD4B3471}" dt="2022-02-27T10:19:41.737" v="117" actId="20577"/>
        <pc:sldMkLst>
          <pc:docMk/>
          <pc:sldMk cId="3356242171" sldId="318"/>
        </pc:sldMkLst>
        <pc:spChg chg="mod">
          <ac:chgData name="KLEM Kathryn-Lain [Serpentine Primary School]" userId="S::kathryn-lain.klem@education.wa.edu.au::20559df3-9753-44b0-a878-9500767f1eaa" providerId="AD" clId="Web-{16522D60-8AC5-4FE2-9667-B598AD4B3471}" dt="2022-02-27T10:19:41.737" v="117" actId="20577"/>
          <ac:spMkLst>
            <pc:docMk/>
            <pc:sldMk cId="3356242171" sldId="318"/>
            <ac:spMk id="5" creationId="{9D74B117-8186-4B1B-A3B5-6642B62E1AA2}"/>
          </ac:spMkLst>
        </pc:spChg>
      </pc:sldChg>
      <pc:sldChg chg="modSp">
        <pc:chgData name="KLEM Kathryn-Lain [Serpentine Primary School]" userId="S::kathryn-lain.klem@education.wa.edu.au::20559df3-9753-44b0-a878-9500767f1eaa" providerId="AD" clId="Web-{16522D60-8AC5-4FE2-9667-B598AD4B3471}" dt="2022-02-27T10:20:03.663" v="136" actId="1076"/>
        <pc:sldMkLst>
          <pc:docMk/>
          <pc:sldMk cId="471542906" sldId="319"/>
        </pc:sldMkLst>
        <pc:spChg chg="mod">
          <ac:chgData name="KLEM Kathryn-Lain [Serpentine Primary School]" userId="S::kathryn-lain.klem@education.wa.edu.au::20559df3-9753-44b0-a878-9500767f1eaa" providerId="AD" clId="Web-{16522D60-8AC5-4FE2-9667-B598AD4B3471}" dt="2022-02-27T10:19:55.221" v="133" actId="20577"/>
          <ac:spMkLst>
            <pc:docMk/>
            <pc:sldMk cId="471542906" sldId="319"/>
            <ac:spMk id="3" creationId="{05ECB126-5402-49D0-A7AC-AE7D948BABE0}"/>
          </ac:spMkLst>
        </pc:spChg>
        <pc:picChg chg="mod">
          <ac:chgData name="KLEM Kathryn-Lain [Serpentine Primary School]" userId="S::kathryn-lain.klem@education.wa.edu.au::20559df3-9753-44b0-a878-9500767f1eaa" providerId="AD" clId="Web-{16522D60-8AC5-4FE2-9667-B598AD4B3471}" dt="2022-02-27T10:20:03.663" v="136" actId="1076"/>
          <ac:picMkLst>
            <pc:docMk/>
            <pc:sldMk cId="471542906" sldId="319"/>
            <ac:picMk id="6" creationId="{FB077EAE-8868-4136-9AC2-9ECAA631C985}"/>
          </ac:picMkLst>
        </pc:picChg>
      </pc:sldChg>
      <pc:sldChg chg="addSp delSp modSp add replId addAnim delAnim">
        <pc:chgData name="KLEM Kathryn-Lain [Serpentine Primary School]" userId="S::kathryn-lain.klem@education.wa.edu.au::20559df3-9753-44b0-a878-9500767f1eaa" providerId="AD" clId="Web-{16522D60-8AC5-4FE2-9667-B598AD4B3471}" dt="2022-02-27T10:18:10.118" v="110"/>
        <pc:sldMkLst>
          <pc:docMk/>
          <pc:sldMk cId="4021118141" sldId="320"/>
        </pc:sldMkLst>
        <pc:spChg chg="del">
          <ac:chgData name="KLEM Kathryn-Lain [Serpentine Primary School]" userId="S::kathryn-lain.klem@education.wa.edu.au::20559df3-9753-44b0-a878-9500767f1eaa" providerId="AD" clId="Web-{16522D60-8AC5-4FE2-9667-B598AD4B3471}" dt="2022-02-27T10:17:33.274" v="94"/>
          <ac:spMkLst>
            <pc:docMk/>
            <pc:sldMk cId="4021118141" sldId="320"/>
            <ac:spMk id="2" creationId="{D5085C91-AA59-41EF-BAED-4C01C08C1815}"/>
          </ac:spMkLst>
        </pc:spChg>
        <pc:spChg chg="del mod">
          <ac:chgData name="KLEM Kathryn-Lain [Serpentine Primary School]" userId="S::kathryn-lain.klem@education.wa.edu.au::20559df3-9753-44b0-a878-9500767f1eaa" providerId="AD" clId="Web-{16522D60-8AC5-4FE2-9667-B598AD4B3471}" dt="2022-02-27T10:16:58.539" v="65"/>
          <ac:spMkLst>
            <pc:docMk/>
            <pc:sldMk cId="4021118141" sldId="320"/>
            <ac:spMk id="3" creationId="{05ECB126-5402-49D0-A7AC-AE7D948BABE0}"/>
          </ac:spMkLst>
        </pc:spChg>
        <pc:spChg chg="add mod">
          <ac:chgData name="KLEM Kathryn-Lain [Serpentine Primary School]" userId="S::kathryn-lain.klem@education.wa.edu.au::20559df3-9753-44b0-a878-9500767f1eaa" providerId="AD" clId="Web-{16522D60-8AC5-4FE2-9667-B598AD4B3471}" dt="2022-02-27T10:17:27.774" v="91" actId="20577"/>
          <ac:spMkLst>
            <pc:docMk/>
            <pc:sldMk cId="4021118141" sldId="320"/>
            <ac:spMk id="4" creationId="{71AD4A45-BFDA-45F5-9501-9045BAF5AB19}"/>
          </ac:spMkLst>
        </pc:spChg>
        <pc:spChg chg="del">
          <ac:chgData name="KLEM Kathryn-Lain [Serpentine Primary School]" userId="S::kathryn-lain.klem@education.wa.edu.au::20559df3-9753-44b0-a878-9500767f1eaa" providerId="AD" clId="Web-{16522D60-8AC5-4FE2-9667-B598AD4B3471}" dt="2022-02-27T10:17:36.789" v="96"/>
          <ac:spMkLst>
            <pc:docMk/>
            <pc:sldMk cId="4021118141" sldId="320"/>
            <ac:spMk id="5" creationId="{AA7F8542-C130-4EC9-98F4-4DFCC19B278D}"/>
          </ac:spMkLst>
        </pc:spChg>
        <pc:spChg chg="del">
          <ac:chgData name="KLEM Kathryn-Lain [Serpentine Primary School]" userId="S::kathryn-lain.klem@education.wa.edu.au::20559df3-9753-44b0-a878-9500767f1eaa" providerId="AD" clId="Web-{16522D60-8AC5-4FE2-9667-B598AD4B3471}" dt="2022-02-27T10:17:36.789" v="95"/>
          <ac:spMkLst>
            <pc:docMk/>
            <pc:sldMk cId="4021118141" sldId="320"/>
            <ac:spMk id="6" creationId="{C867CAD1-B1BC-40F8-B091-FDA92EF69AF7}"/>
          </ac:spMkLst>
        </pc:spChg>
        <pc:spChg chg="add mod">
          <ac:chgData name="KLEM Kathryn-Lain [Serpentine Primary School]" userId="S::kathryn-lain.klem@education.wa.edu.au::20559df3-9753-44b0-a878-9500767f1eaa" providerId="AD" clId="Web-{16522D60-8AC5-4FE2-9667-B598AD4B3471}" dt="2022-02-27T10:17:52.790" v="106" actId="20577"/>
          <ac:spMkLst>
            <pc:docMk/>
            <pc:sldMk cId="4021118141" sldId="320"/>
            <ac:spMk id="9" creationId="{1FFE1C3B-4D1A-473D-8B85-5333A83F9B41}"/>
          </ac:spMkLst>
        </pc:spChg>
        <pc:spChg chg="add">
          <ac:chgData name="KLEM Kathryn-Lain [Serpentine Primary School]" userId="S::kathryn-lain.klem@education.wa.edu.au::20559df3-9753-44b0-a878-9500767f1eaa" providerId="AD" clId="Web-{16522D60-8AC5-4FE2-9667-B598AD4B3471}" dt="2022-02-27T10:17:48.196" v="98"/>
          <ac:spMkLst>
            <pc:docMk/>
            <pc:sldMk cId="4021118141" sldId="320"/>
            <ac:spMk id="11" creationId="{955C6A5D-C557-420B-93EA-3DC6E50AE57E}"/>
          </ac:spMkLst>
        </pc:spChg>
        <pc:spChg chg="add">
          <ac:chgData name="KLEM Kathryn-Lain [Serpentine Primary School]" userId="S::kathryn-lain.klem@education.wa.edu.au::20559df3-9753-44b0-a878-9500767f1eaa" providerId="AD" clId="Web-{16522D60-8AC5-4FE2-9667-B598AD4B3471}" dt="2022-02-27T10:17:48.196" v="99"/>
          <ac:spMkLst>
            <pc:docMk/>
            <pc:sldMk cId="4021118141" sldId="320"/>
            <ac:spMk id="13" creationId="{ADA63C0B-CF57-48C6-A307-1DF9074E4DC7}"/>
          </ac:spMkLst>
        </pc:spChg>
        <pc:spChg chg="add mod">
          <ac:chgData name="KLEM Kathryn-Lain [Serpentine Primary School]" userId="S::kathryn-lain.klem@education.wa.edu.au::20559df3-9753-44b0-a878-9500767f1eaa" providerId="AD" clId="Web-{16522D60-8AC5-4FE2-9667-B598AD4B3471}" dt="2022-02-27T10:18:10.118" v="110"/>
          <ac:spMkLst>
            <pc:docMk/>
            <pc:sldMk cId="4021118141" sldId="320"/>
            <ac:spMk id="16" creationId="{5D74CD42-B8FC-4116-855E-84D08516ABAD}"/>
          </ac:spMkLst>
        </pc:spChg>
        <pc:picChg chg="del">
          <ac:chgData name="KLEM Kathryn-Lain [Serpentine Primary School]" userId="S::kathryn-lain.klem@education.wa.edu.au::20559df3-9753-44b0-a878-9500767f1eaa" providerId="AD" clId="Web-{16522D60-8AC5-4FE2-9667-B598AD4B3471}" dt="2022-02-27T10:17:29.149" v="92"/>
          <ac:picMkLst>
            <pc:docMk/>
            <pc:sldMk cId="4021118141" sldId="320"/>
            <ac:picMk id="7" creationId="{BB57D67E-3E3D-4C10-91DB-869AB4B1D3E7}"/>
          </ac:picMkLst>
        </pc:picChg>
        <pc:picChg chg="del">
          <ac:chgData name="KLEM Kathryn-Lain [Serpentine Primary School]" userId="S::kathryn-lain.klem@education.wa.edu.au::20559df3-9753-44b0-a878-9500767f1eaa" providerId="AD" clId="Web-{16522D60-8AC5-4FE2-9667-B598AD4B3471}" dt="2022-02-27T10:17:30.789" v="93"/>
          <ac:picMkLst>
            <pc:docMk/>
            <pc:sldMk cId="4021118141" sldId="320"/>
            <ac:picMk id="14" creationId="{6AF4EEC4-8B83-4DE8-9836-28A0E750B623}"/>
          </ac:picMkLst>
        </pc:picChg>
      </pc:sldChg>
      <pc:sldChg chg="addSp delSp modSp add replId">
        <pc:chgData name="KLEM Kathryn-Lain [Serpentine Primary School]" userId="S::kathryn-lain.klem@education.wa.edu.au::20559df3-9753-44b0-a878-9500767f1eaa" providerId="AD" clId="Web-{16522D60-8AC5-4FE2-9667-B598AD4B3471}" dt="2022-02-27T10:32:18.088" v="338" actId="20577"/>
        <pc:sldMkLst>
          <pc:docMk/>
          <pc:sldMk cId="710056709" sldId="321"/>
        </pc:sldMkLst>
        <pc:spChg chg="mod">
          <ac:chgData name="KLEM Kathryn-Lain [Serpentine Primary School]" userId="S::kathryn-lain.klem@education.wa.edu.au::20559df3-9753-44b0-a878-9500767f1eaa" providerId="AD" clId="Web-{16522D60-8AC5-4FE2-9667-B598AD4B3471}" dt="2022-02-27T10:32:15.322" v="333"/>
          <ac:spMkLst>
            <pc:docMk/>
            <pc:sldMk cId="710056709" sldId="321"/>
            <ac:spMk id="4" creationId="{98D6E91C-F335-403E-B944-23C87A22C7FC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8:04.379" v="268" actId="14100"/>
          <ac:spMkLst>
            <pc:docMk/>
            <pc:sldMk cId="710056709" sldId="321"/>
            <ac:spMk id="5" creationId="{43F0AECE-D55F-4EE2-A445-40EC985AE972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32:18.088" v="338" actId="20577"/>
          <ac:spMkLst>
            <pc:docMk/>
            <pc:sldMk cId="710056709" sldId="321"/>
            <ac:spMk id="11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8:04.129" v="262" actId="20577"/>
          <ac:spMkLst>
            <pc:docMk/>
            <pc:sldMk cId="710056709" sldId="321"/>
            <ac:spMk id="12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8:04.191" v="263" actId="20577"/>
          <ac:spMkLst>
            <pc:docMk/>
            <pc:sldMk cId="710056709" sldId="321"/>
            <ac:spMk id="14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8:04.238" v="264" actId="20577"/>
          <ac:spMkLst>
            <pc:docMk/>
            <pc:sldMk cId="710056709" sldId="321"/>
            <ac:spMk id="24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8:04.410" v="269" actId="20577"/>
          <ac:spMkLst>
            <pc:docMk/>
            <pc:sldMk cId="710056709" sldId="321"/>
            <ac:spMk id="25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28:29.614" v="270" actId="20577"/>
          <ac:spMkLst>
            <pc:docMk/>
            <pc:sldMk cId="710056709" sldId="321"/>
            <ac:spMk id="26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16522D60-8AC5-4FE2-9667-B598AD4B3471}" dt="2022-02-27T10:31:57.400" v="326" actId="14100"/>
          <ac:spMkLst>
            <pc:docMk/>
            <pc:sldMk cId="710056709" sldId="321"/>
            <ac:spMk id="27" creationId="{00000000-0000-0000-0000-000000000000}"/>
          </ac:spMkLst>
        </pc:spChg>
        <pc:picChg chg="del">
          <ac:chgData name="KLEM Kathryn-Lain [Serpentine Primary School]" userId="S::kathryn-lain.klem@education.wa.edu.au::20559df3-9753-44b0-a878-9500767f1eaa" providerId="AD" clId="Web-{16522D60-8AC5-4FE2-9667-B598AD4B3471}" dt="2022-02-27T10:25:58.499" v="255"/>
          <ac:picMkLst>
            <pc:docMk/>
            <pc:sldMk cId="710056709" sldId="321"/>
            <ac:picMk id="2" creationId="{69368D70-8CE4-40DD-8AF2-D0807EE83AC3}"/>
          </ac:picMkLst>
        </pc:picChg>
        <pc:picChg chg="add mod">
          <ac:chgData name="KLEM Kathryn-Lain [Serpentine Primary School]" userId="S::kathryn-lain.klem@education.wa.edu.au::20559df3-9753-44b0-a878-9500767f1eaa" providerId="AD" clId="Web-{16522D60-8AC5-4FE2-9667-B598AD4B3471}" dt="2022-02-27T10:27:34.816" v="257" actId="1076"/>
          <ac:picMkLst>
            <pc:docMk/>
            <pc:sldMk cId="710056709" sldId="321"/>
            <ac:picMk id="3" creationId="{B38D6FD2-8DF8-4296-95DC-497D9A3EFA88}"/>
          </ac:picMkLst>
        </pc:picChg>
      </pc:sldChg>
      <pc:sldChg chg="add del replId">
        <pc:chgData name="KLEM Kathryn-Lain [Serpentine Primary School]" userId="S::kathryn-lain.klem@education.wa.edu.au::20559df3-9753-44b0-a878-9500767f1eaa" providerId="AD" clId="Web-{16522D60-8AC5-4FE2-9667-B598AD4B3471}" dt="2022-02-27T10:30:18.444" v="280"/>
        <pc:sldMkLst>
          <pc:docMk/>
          <pc:sldMk cId="3163231867" sldId="322"/>
        </pc:sldMkLst>
      </pc:sldChg>
      <pc:sldChg chg="add del replId">
        <pc:chgData name="KLEM Kathryn-Lain [Serpentine Primary School]" userId="S::kathryn-lain.klem@education.wa.edu.au::20559df3-9753-44b0-a878-9500767f1eaa" providerId="AD" clId="Web-{16522D60-8AC5-4FE2-9667-B598AD4B3471}" dt="2022-02-27T10:30:20.429" v="282"/>
        <pc:sldMkLst>
          <pc:docMk/>
          <pc:sldMk cId="3342740092" sldId="322"/>
        </pc:sldMkLst>
      </pc:sldChg>
    </pc:docChg>
  </pc:docChgLst>
  <pc:docChgLst>
    <pc:chgData name="KLEM Kathryn-Lain [Serpentine Primary School]" userId="S::kathryn-lain.klem@education.wa.edu.au::20559df3-9753-44b0-a878-9500767f1eaa" providerId="AD" clId="Web-{F33724A0-150B-44AE-97DB-EA5CD927E1AF}"/>
    <pc:docChg chg="addSld delSld modSld sldOrd">
      <pc:chgData name="KLEM Kathryn-Lain [Serpentine Primary School]" userId="S::kathryn-lain.klem@education.wa.edu.au::20559df3-9753-44b0-a878-9500767f1eaa" providerId="AD" clId="Web-{F33724A0-150B-44AE-97DB-EA5CD927E1AF}" dt="2022-02-27T10:09:16.302" v="821"/>
      <pc:docMkLst>
        <pc:docMk/>
      </pc:docMkLst>
      <pc:sldChg chg="modSp">
        <pc:chgData name="KLEM Kathryn-Lain [Serpentine Primary School]" userId="S::kathryn-lain.klem@education.wa.edu.au::20559df3-9753-44b0-a878-9500767f1eaa" providerId="AD" clId="Web-{F33724A0-150B-44AE-97DB-EA5CD927E1AF}" dt="2022-02-27T09:21:27.556" v="6" actId="1076"/>
        <pc:sldMkLst>
          <pc:docMk/>
          <pc:sldMk cId="1123599357" sldId="257"/>
        </pc:sldMkLst>
        <pc:spChg chg="mod">
          <ac:chgData name="KLEM Kathryn-Lain [Serpentine Primary School]" userId="S::kathryn-lain.klem@education.wa.edu.au::20559df3-9753-44b0-a878-9500767f1eaa" providerId="AD" clId="Web-{F33724A0-150B-44AE-97DB-EA5CD927E1AF}" dt="2022-02-27T09:21:27.556" v="6" actId="1076"/>
          <ac:spMkLst>
            <pc:docMk/>
            <pc:sldMk cId="1123599357" sldId="257"/>
            <ac:spMk id="2" creationId="{B4C194B5-E925-4EBB-8F75-7CDEF932953B}"/>
          </ac:spMkLst>
        </pc:spChg>
      </pc:sldChg>
      <pc:sldChg chg="del">
        <pc:chgData name="KLEM Kathryn-Lain [Serpentine Primary School]" userId="S::kathryn-lain.klem@education.wa.edu.au::20559df3-9753-44b0-a878-9500767f1eaa" providerId="AD" clId="Web-{F33724A0-150B-44AE-97DB-EA5CD927E1AF}" dt="2022-02-27T09:42:06.019" v="350"/>
        <pc:sldMkLst>
          <pc:docMk/>
          <pc:sldMk cId="1191528117" sldId="263"/>
        </pc:sldMkLst>
      </pc:sldChg>
      <pc:sldChg chg="addSp delSp modSp">
        <pc:chgData name="KLEM Kathryn-Lain [Serpentine Primary School]" userId="S::kathryn-lain.klem@education.wa.edu.au::20559df3-9753-44b0-a878-9500767f1eaa" providerId="AD" clId="Web-{F33724A0-150B-44AE-97DB-EA5CD927E1AF}" dt="2022-02-27T09:28:38.521" v="103"/>
        <pc:sldMkLst>
          <pc:docMk/>
          <pc:sldMk cId="2541532968" sldId="270"/>
        </pc:sldMkLst>
        <pc:spChg chg="add del mod">
          <ac:chgData name="KLEM Kathryn-Lain [Serpentine Primary School]" userId="S::kathryn-lain.klem@education.wa.edu.au::20559df3-9753-44b0-a878-9500767f1eaa" providerId="AD" clId="Web-{F33724A0-150B-44AE-97DB-EA5CD927E1AF}" dt="2022-02-27T09:28:38.521" v="103"/>
          <ac:spMkLst>
            <pc:docMk/>
            <pc:sldMk cId="2541532968" sldId="270"/>
            <ac:spMk id="2" creationId="{18A92F92-9A7F-462D-874F-31DC6B1ECEAA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28:29.427" v="100" actId="20577"/>
          <ac:spMkLst>
            <pc:docMk/>
            <pc:sldMk cId="2541532968" sldId="270"/>
            <ac:spMk id="6" creationId="{00000000-0000-0000-0000-000000000000}"/>
          </ac:spMkLst>
        </pc:spChg>
      </pc:sldChg>
      <pc:sldChg chg="add del">
        <pc:chgData name="KLEM Kathryn-Lain [Serpentine Primary School]" userId="S::kathryn-lain.klem@education.wa.edu.au::20559df3-9753-44b0-a878-9500767f1eaa" providerId="AD" clId="Web-{F33724A0-150B-44AE-97DB-EA5CD927E1AF}" dt="2022-02-27T09:22:46.620" v="47"/>
        <pc:sldMkLst>
          <pc:docMk/>
          <pc:sldMk cId="2127268578" sldId="274"/>
        </pc:sldMkLst>
      </pc:sldChg>
      <pc:sldChg chg="del">
        <pc:chgData name="KLEM Kathryn-Lain [Serpentine Primary School]" userId="S::kathryn-lain.klem@education.wa.edu.au::20559df3-9753-44b0-a878-9500767f1eaa" providerId="AD" clId="Web-{F33724A0-150B-44AE-97DB-EA5CD927E1AF}" dt="2022-02-27T09:42:06.066" v="353"/>
        <pc:sldMkLst>
          <pc:docMk/>
          <pc:sldMk cId="4054973484" sldId="275"/>
        </pc:sldMkLst>
      </pc:sldChg>
      <pc:sldChg chg="addSp delSp modSp addAnim delAnim">
        <pc:chgData name="KLEM Kathryn-Lain [Serpentine Primary School]" userId="S::kathryn-lain.klem@education.wa.edu.au::20559df3-9753-44b0-a878-9500767f1eaa" providerId="AD" clId="Web-{F33724A0-150B-44AE-97DB-EA5CD927E1AF}" dt="2022-02-27T09:32:59.153" v="174" actId="20577"/>
        <pc:sldMkLst>
          <pc:docMk/>
          <pc:sldMk cId="4143663259" sldId="281"/>
        </pc:sldMkLst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32:59.153" v="174" actId="20577"/>
          <ac:spMkLst>
            <pc:docMk/>
            <pc:sldMk cId="4143663259" sldId="281"/>
            <ac:spMk id="2" creationId="{D5085C91-AA59-41EF-BAED-4C01C08C1815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29:56.163" v="123" actId="20577"/>
          <ac:spMkLst>
            <pc:docMk/>
            <pc:sldMk cId="4143663259" sldId="281"/>
            <ac:spMk id="3" creationId="{05ECB126-5402-49D0-A7AC-AE7D948BABE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30:25.445" v="140" actId="20577"/>
          <ac:spMkLst>
            <pc:docMk/>
            <pc:sldMk cId="4143663259" sldId="281"/>
            <ac:spMk id="4" creationId="{00000000-0000-0000-0000-000000000000}"/>
          </ac:spMkLst>
        </pc:spChg>
        <pc:spChg chg="add del mod">
          <ac:chgData name="KLEM Kathryn-Lain [Serpentine Primary School]" userId="S::kathryn-lain.klem@education.wa.edu.au::20559df3-9753-44b0-a878-9500767f1eaa" providerId="AD" clId="Web-{F33724A0-150B-44AE-97DB-EA5CD927E1AF}" dt="2022-02-27T09:32:36.183" v="165"/>
          <ac:spMkLst>
            <pc:docMk/>
            <pc:sldMk cId="4143663259" sldId="281"/>
            <ac:spMk id="6" creationId="{6A384881-448E-4B01-87FC-60850248FEA7}"/>
          </ac:spMkLst>
        </pc:spChg>
        <pc:spChg chg="del mod">
          <ac:chgData name="KLEM Kathryn-Lain [Serpentine Primary School]" userId="S::kathryn-lain.klem@education.wa.edu.au::20559df3-9753-44b0-a878-9500767f1eaa" providerId="AD" clId="Web-{F33724A0-150B-44AE-97DB-EA5CD927E1AF}" dt="2022-02-27T09:30:08.726" v="126"/>
          <ac:spMkLst>
            <pc:docMk/>
            <pc:sldMk cId="4143663259" sldId="281"/>
            <ac:spMk id="7" creationId="{00000000-0000-0000-0000-000000000000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31:54.151" v="155" actId="14100"/>
          <ac:spMkLst>
            <pc:docMk/>
            <pc:sldMk cId="4143663259" sldId="281"/>
            <ac:spMk id="8" creationId="{1EA65B87-562B-498A-927C-FD6C0685449B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31:38.760" v="154" actId="1076"/>
          <ac:spMkLst>
            <pc:docMk/>
            <pc:sldMk cId="4143663259" sldId="281"/>
            <ac:spMk id="9" creationId="{866A0B2D-ECD2-4622-8C59-4D987BF38614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32:16.433" v="161" actId="14100"/>
          <ac:spMkLst>
            <pc:docMk/>
            <pc:sldMk cId="4143663259" sldId="281"/>
            <ac:spMk id="13" creationId="{BFCDED17-550C-42DF-ACE9-E5A76613C3E6}"/>
          </ac:spMkLst>
        </pc:sp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31:16.384" v="149" actId="1076"/>
          <ac:picMkLst>
            <pc:docMk/>
            <pc:sldMk cId="4143663259" sldId="281"/>
            <ac:picMk id="10" creationId="{C16A1BA1-7EAD-4458-9901-F2D3B630EFAB}"/>
          </ac:picMkLst>
        </pc:pic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31:17.994" v="150" actId="1076"/>
          <ac:picMkLst>
            <pc:docMk/>
            <pc:sldMk cId="4143663259" sldId="281"/>
            <ac:picMk id="11" creationId="{C1278BCD-CCDC-403C-8B38-F65EEC6C254F}"/>
          </ac:picMkLst>
        </pc:pic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32:05.432" v="158" actId="1076"/>
          <ac:picMkLst>
            <pc:docMk/>
            <pc:sldMk cId="4143663259" sldId="281"/>
            <ac:picMk id="12" creationId="{294DE910-CDA1-4151-9C15-EF9798077A9E}"/>
          </ac:picMkLst>
        </pc:pic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32:30.605" v="163"/>
          <ac:picMkLst>
            <pc:docMk/>
            <pc:sldMk cId="4143663259" sldId="281"/>
            <ac:picMk id="14" creationId="{6AF4EEC4-8B83-4DE8-9836-28A0E750B623}"/>
          </ac:picMkLst>
        </pc:pic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32:44.699" v="167" actId="1076"/>
          <ac:picMkLst>
            <pc:docMk/>
            <pc:sldMk cId="4143663259" sldId="281"/>
            <ac:picMk id="15" creationId="{3075DBF0-E099-46F8-BDC0-D5C0EE3037F7}"/>
          </ac:picMkLst>
        </pc:picChg>
      </pc:sldChg>
      <pc:sldChg chg="del">
        <pc:chgData name="KLEM Kathryn-Lain [Serpentine Primary School]" userId="S::kathryn-lain.klem@education.wa.edu.au::20559df3-9753-44b0-a878-9500767f1eaa" providerId="AD" clId="Web-{F33724A0-150B-44AE-97DB-EA5CD927E1AF}" dt="2022-02-27T09:41:52.737" v="347"/>
        <pc:sldMkLst>
          <pc:docMk/>
          <pc:sldMk cId="3353686711" sldId="283"/>
        </pc:sldMkLst>
      </pc:sldChg>
      <pc:sldChg chg="delSp modSp">
        <pc:chgData name="KLEM Kathryn-Lain [Serpentine Primary School]" userId="S::kathryn-lain.klem@education.wa.edu.au::20559df3-9753-44b0-a878-9500767f1eaa" providerId="AD" clId="Web-{F33724A0-150B-44AE-97DB-EA5CD927E1AF}" dt="2022-02-27T09:22:09.151" v="42" actId="1076"/>
        <pc:sldMkLst>
          <pc:docMk/>
          <pc:sldMk cId="618139070" sldId="295"/>
        </pc:sldMkLst>
        <pc:spChg chg="del">
          <ac:chgData name="KLEM Kathryn-Lain [Serpentine Primary School]" userId="S::kathryn-lain.klem@education.wa.edu.au::20559df3-9753-44b0-a878-9500767f1eaa" providerId="AD" clId="Web-{F33724A0-150B-44AE-97DB-EA5CD927E1AF}" dt="2022-02-27T09:21:45.822" v="35"/>
          <ac:spMkLst>
            <pc:docMk/>
            <pc:sldMk cId="618139070" sldId="295"/>
            <ac:spMk id="3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22:09.151" v="42" actId="1076"/>
          <ac:spMkLst>
            <pc:docMk/>
            <pc:sldMk cId="618139070" sldId="295"/>
            <ac:spMk id="9" creationId="{F362D179-FB5A-4C8C-9089-82D33680113E}"/>
          </ac:spMkLst>
        </pc:spChg>
      </pc:sldChg>
      <pc:sldChg chg="del">
        <pc:chgData name="KLEM Kathryn-Lain [Serpentine Primary School]" userId="S::kathryn-lain.klem@education.wa.edu.au::20559df3-9753-44b0-a878-9500767f1eaa" providerId="AD" clId="Web-{F33724A0-150B-44AE-97DB-EA5CD927E1AF}" dt="2022-02-27T09:33:08.950" v="175"/>
        <pc:sldMkLst>
          <pc:docMk/>
          <pc:sldMk cId="35280560" sldId="296"/>
        </pc:sldMkLst>
      </pc:sldChg>
      <pc:sldChg chg="del">
        <pc:chgData name="KLEM Kathryn-Lain [Serpentine Primary School]" userId="S::kathryn-lain.klem@education.wa.edu.au::20559df3-9753-44b0-a878-9500767f1eaa" providerId="AD" clId="Web-{F33724A0-150B-44AE-97DB-EA5CD927E1AF}" dt="2022-02-27T09:41:52.737" v="346"/>
        <pc:sldMkLst>
          <pc:docMk/>
          <pc:sldMk cId="2869846889" sldId="297"/>
        </pc:sldMkLst>
      </pc:sldChg>
      <pc:sldChg chg="modSp del">
        <pc:chgData name="KLEM Kathryn-Lain [Serpentine Primary School]" userId="S::kathryn-lain.klem@education.wa.edu.au::20559df3-9753-44b0-a878-9500767f1eaa" providerId="AD" clId="Web-{F33724A0-150B-44AE-97DB-EA5CD927E1AF}" dt="2022-02-27T09:41:52.768" v="348"/>
        <pc:sldMkLst>
          <pc:docMk/>
          <pc:sldMk cId="1263368770" sldId="298"/>
        </pc:sldMkLst>
        <pc:spChg chg="mod">
          <ac:chgData name="KLEM Kathryn-Lain [Serpentine Primary School]" userId="S::kathryn-lain.klem@education.wa.edu.au::20559df3-9753-44b0-a878-9500767f1eaa" providerId="AD" clId="Web-{F33724A0-150B-44AE-97DB-EA5CD927E1AF}" dt="2022-02-27T09:23:07.652" v="48" actId="1076"/>
          <ac:spMkLst>
            <pc:docMk/>
            <pc:sldMk cId="1263368770" sldId="298"/>
            <ac:spMk id="4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23:07.668" v="49" actId="1076"/>
          <ac:spMkLst>
            <pc:docMk/>
            <pc:sldMk cId="1263368770" sldId="298"/>
            <ac:spMk id="8" creationId="{00000000-0000-0000-0000-000000000000}"/>
          </ac:spMkLst>
        </pc:spChg>
      </pc:sldChg>
      <pc:sldChg chg="del">
        <pc:chgData name="KLEM Kathryn-Lain [Serpentine Primary School]" userId="S::kathryn-lain.klem@education.wa.edu.au::20559df3-9753-44b0-a878-9500767f1eaa" providerId="AD" clId="Web-{F33724A0-150B-44AE-97DB-EA5CD927E1AF}" dt="2022-02-27T09:41:52.784" v="349"/>
        <pc:sldMkLst>
          <pc:docMk/>
          <pc:sldMk cId="1660937661" sldId="299"/>
        </pc:sldMkLst>
      </pc:sldChg>
      <pc:sldChg chg="del">
        <pc:chgData name="KLEM Kathryn-Lain [Serpentine Primary School]" userId="S::kathryn-lain.klem@education.wa.edu.au::20559df3-9753-44b0-a878-9500767f1eaa" providerId="AD" clId="Web-{F33724A0-150B-44AE-97DB-EA5CD927E1AF}" dt="2022-02-27T09:42:06.066" v="352"/>
        <pc:sldMkLst>
          <pc:docMk/>
          <pc:sldMk cId="1547369205" sldId="303"/>
        </pc:sldMkLst>
      </pc:sldChg>
      <pc:sldChg chg="del">
        <pc:chgData name="KLEM Kathryn-Lain [Serpentine Primary School]" userId="S::kathryn-lain.klem@education.wa.edu.au::20559df3-9753-44b0-a878-9500767f1eaa" providerId="AD" clId="Web-{F33724A0-150B-44AE-97DB-EA5CD927E1AF}" dt="2022-02-27T09:42:06.066" v="351"/>
        <pc:sldMkLst>
          <pc:docMk/>
          <pc:sldMk cId="4094557385" sldId="304"/>
        </pc:sldMkLst>
      </pc:sldChg>
      <pc:sldChg chg="addSp delSp modSp addAnim delAnim">
        <pc:chgData name="KLEM Kathryn-Lain [Serpentine Primary School]" userId="S::kathryn-lain.klem@education.wa.edu.au::20559df3-9753-44b0-a878-9500767f1eaa" providerId="AD" clId="Web-{F33724A0-150B-44AE-97DB-EA5CD927E1AF}" dt="2022-02-27T10:03:12.168" v="712" actId="20577"/>
        <pc:sldMkLst>
          <pc:docMk/>
          <pc:sldMk cId="1779449199" sldId="308"/>
        </pc:sldMkLst>
        <pc:spChg chg="add del mod">
          <ac:chgData name="KLEM Kathryn-Lain [Serpentine Primary School]" userId="S::kathryn-lain.klem@education.wa.edu.au::20559df3-9753-44b0-a878-9500767f1eaa" providerId="AD" clId="Web-{F33724A0-150B-44AE-97DB-EA5CD927E1AF}" dt="2022-02-27T09:53:15.914" v="480"/>
          <ac:spMkLst>
            <pc:docMk/>
            <pc:sldMk cId="1779449199" sldId="308"/>
            <ac:spMk id="3" creationId="{BB6CBBBC-AE9E-4E47-8216-8326B7248AA0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54:30.931" v="553" actId="14100"/>
          <ac:spMkLst>
            <pc:docMk/>
            <pc:sldMk cId="1779449199" sldId="308"/>
            <ac:spMk id="4" creationId="{98D6E91C-F335-403E-B944-23C87A22C7FC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10:01:18.961" v="699" actId="20577"/>
          <ac:spMkLst>
            <pc:docMk/>
            <pc:sldMk cId="1779449199" sldId="308"/>
            <ac:spMk id="5" creationId="{43F0AECE-D55F-4EE2-A445-40EC985AE972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10:01:03.883" v="695" actId="20577"/>
          <ac:spMkLst>
            <pc:docMk/>
            <pc:sldMk cId="1779449199" sldId="308"/>
            <ac:spMk id="12" creationId="{00000000-0000-0000-0000-000000000000}"/>
          </ac:spMkLst>
        </pc:spChg>
        <pc:spChg chg="add del mod">
          <ac:chgData name="KLEM Kathryn-Lain [Serpentine Primary School]" userId="S::kathryn-lain.klem@education.wa.edu.au::20559df3-9753-44b0-a878-9500767f1eaa" providerId="AD" clId="Web-{F33724A0-150B-44AE-97DB-EA5CD927E1AF}" dt="2022-02-27T10:03:12.168" v="712" actId="20577"/>
          <ac:spMkLst>
            <pc:docMk/>
            <pc:sldMk cId="1779449199" sldId="308"/>
            <ac:spMk id="13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54:17.744" v="536" actId="1076"/>
          <ac:spMkLst>
            <pc:docMk/>
            <pc:sldMk cId="1779449199" sldId="308"/>
            <ac:spMk id="14" creationId="{00000000-0000-0000-0000-000000000000}"/>
          </ac:spMkLst>
        </pc:spChg>
        <pc:spChg chg="add del mod">
          <ac:chgData name="KLEM Kathryn-Lain [Serpentine Primary School]" userId="S::kathryn-lain.klem@education.wa.edu.au::20559df3-9753-44b0-a878-9500767f1eaa" providerId="AD" clId="Web-{F33724A0-150B-44AE-97DB-EA5CD927E1AF}" dt="2022-02-27T09:54:06.368" v="532"/>
          <ac:spMkLst>
            <pc:docMk/>
            <pc:sldMk cId="1779449199" sldId="308"/>
            <ac:spMk id="15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43:56.865" v="363" actId="20577"/>
          <ac:spMkLst>
            <pc:docMk/>
            <pc:sldMk cId="1779449199" sldId="308"/>
            <ac:spMk id="24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10:01:10.305" v="696" actId="20577"/>
          <ac:spMkLst>
            <pc:docMk/>
            <pc:sldMk cId="1779449199" sldId="308"/>
            <ac:spMk id="25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10:01:30.462" v="705" actId="20577"/>
          <ac:spMkLst>
            <pc:docMk/>
            <pc:sldMk cId="1779449199" sldId="308"/>
            <ac:spMk id="26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56:07.747" v="595" actId="1076"/>
          <ac:spMkLst>
            <pc:docMk/>
            <pc:sldMk cId="1779449199" sldId="308"/>
            <ac:spMk id="27" creationId="{00000000-0000-0000-0000-000000000000}"/>
          </ac:spMkLst>
        </pc:sp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58:10.394" v="636" actId="14100"/>
          <ac:picMkLst>
            <pc:docMk/>
            <pc:sldMk cId="1779449199" sldId="308"/>
            <ac:picMk id="2" creationId="{75D32344-6ADB-4991-A757-CB08851CF8D0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42:30.347" v="354"/>
          <ac:picMkLst>
            <pc:docMk/>
            <pc:sldMk cId="1779449199" sldId="308"/>
            <ac:picMk id="28" creationId="{00000000-0000-0000-0000-000000000000}"/>
          </ac:picMkLst>
        </pc:picChg>
      </pc:sldChg>
      <pc:sldChg chg="addSp delSp modSp delAnim">
        <pc:chgData name="KLEM Kathryn-Lain [Serpentine Primary School]" userId="S::kathryn-lain.klem@education.wa.edu.au::20559df3-9753-44b0-a878-9500767f1eaa" providerId="AD" clId="Web-{F33724A0-150B-44AE-97DB-EA5CD927E1AF}" dt="2022-02-27T09:57:54.534" v="631" actId="20577"/>
        <pc:sldMkLst>
          <pc:docMk/>
          <pc:sldMk cId="1103516931" sldId="309"/>
        </pc:sldMkLst>
        <pc:spChg chg="mod">
          <ac:chgData name="KLEM Kathryn-Lain [Serpentine Primary School]" userId="S::kathryn-lain.klem@education.wa.edu.au::20559df3-9753-44b0-a878-9500767f1eaa" providerId="AD" clId="Web-{F33724A0-150B-44AE-97DB-EA5CD927E1AF}" dt="2022-02-27T09:50:06.922" v="391" actId="20577"/>
          <ac:spMkLst>
            <pc:docMk/>
            <pc:sldMk cId="1103516931" sldId="309"/>
            <ac:spMk id="32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49:50.328" v="387" actId="20577"/>
          <ac:spMkLst>
            <pc:docMk/>
            <pc:sldMk cId="1103516931" sldId="309"/>
            <ac:spMk id="33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50:06.875" v="389" actId="20577"/>
          <ac:spMkLst>
            <pc:docMk/>
            <pc:sldMk cId="1103516931" sldId="309"/>
            <ac:spMk id="34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49:50.265" v="386" actId="20577"/>
          <ac:spMkLst>
            <pc:docMk/>
            <pc:sldMk cId="1103516931" sldId="309"/>
            <ac:spMk id="35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57:54.534" v="631" actId="20577"/>
          <ac:spMkLst>
            <pc:docMk/>
            <pc:sldMk cId="1103516931" sldId="309"/>
            <ac:spMk id="36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57:50.284" v="630" actId="20577"/>
          <ac:spMkLst>
            <pc:docMk/>
            <pc:sldMk cId="1103516931" sldId="309"/>
            <ac:spMk id="37" creationId="{00000000-0000-0000-0000-000000000000}"/>
          </ac:spMkLst>
        </pc:sp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50:24.048" v="393" actId="1076"/>
          <ac:picMkLst>
            <pc:docMk/>
            <pc:sldMk cId="1103516931" sldId="309"/>
            <ac:picMk id="2" creationId="{68FC5E55-A4DA-4B87-8FE7-9F44C47A710B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49:04.733" v="378"/>
          <ac:picMkLst>
            <pc:docMk/>
            <pc:sldMk cId="1103516931" sldId="309"/>
            <ac:picMk id="40" creationId="{00000000-0000-0000-0000-000000000000}"/>
          </ac:picMkLst>
        </pc:picChg>
      </pc:sldChg>
      <pc:sldChg chg="addSp delSp modSp add replId addAnim">
        <pc:chgData name="KLEM Kathryn-Lain [Serpentine Primary School]" userId="S::kathryn-lain.klem@education.wa.edu.au::20559df3-9753-44b0-a878-9500767f1eaa" providerId="AD" clId="Web-{F33724A0-150B-44AE-97DB-EA5CD927E1AF}" dt="2022-02-27T09:24:33.170" v="64" actId="20577"/>
        <pc:sldMkLst>
          <pc:docMk/>
          <pc:sldMk cId="1974567284" sldId="312"/>
        </pc:sldMkLst>
        <pc:spChg chg="del">
          <ac:chgData name="KLEM Kathryn-Lain [Serpentine Primary School]" userId="S::kathryn-lain.klem@education.wa.edu.au::20559df3-9753-44b0-a878-9500767f1eaa" providerId="AD" clId="Web-{F33724A0-150B-44AE-97DB-EA5CD927E1AF}" dt="2022-02-27T09:23:22.387" v="51"/>
          <ac:spMkLst>
            <pc:docMk/>
            <pc:sldMk cId="1974567284" sldId="312"/>
            <ac:spMk id="2" creationId="{18A92F92-9A7F-462D-874F-31DC6B1ECEAA}"/>
          </ac:spMkLst>
        </pc:spChg>
        <pc:spChg chg="add">
          <ac:chgData name="KLEM Kathryn-Lain [Serpentine Primary School]" userId="S::kathryn-lain.klem@education.wa.edu.au::20559df3-9753-44b0-a878-9500767f1eaa" providerId="AD" clId="Web-{F33724A0-150B-44AE-97DB-EA5CD927E1AF}" dt="2022-02-27T09:23:23.012" v="52"/>
          <ac:spMkLst>
            <pc:docMk/>
            <pc:sldMk cId="1974567284" sldId="312"/>
            <ac:spMk id="3" creationId="{7B6007E9-9068-4C80-AE21-98DCFE2C03C0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24:32.795" v="63" actId="20577"/>
          <ac:spMkLst>
            <pc:docMk/>
            <pc:sldMk cId="1974567284" sldId="312"/>
            <ac:spMk id="5" creationId="{E2CE1B7A-3829-4640-8E10-EF0729AED5C2}"/>
          </ac:spMkLst>
        </pc:spChg>
        <pc:spChg chg="del">
          <ac:chgData name="KLEM Kathryn-Lain [Serpentine Primary School]" userId="S::kathryn-lain.klem@education.wa.edu.au::20559df3-9753-44b0-a878-9500767f1eaa" providerId="AD" clId="Web-{F33724A0-150B-44AE-97DB-EA5CD927E1AF}" dt="2022-02-27T09:23:20.184" v="50"/>
          <ac:spMkLst>
            <pc:docMk/>
            <pc:sldMk cId="1974567284" sldId="312"/>
            <ac:spMk id="6" creationId="{00000000-0000-0000-0000-000000000000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24:33.170" v="64" actId="20577"/>
          <ac:spMkLst>
            <pc:docMk/>
            <pc:sldMk cId="1974567284" sldId="312"/>
            <ac:spMk id="9" creationId="{372165CC-2760-4324-8DBA-9C06AC4D7BDB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23:35.918" v="58" actId="14100"/>
          <ac:spMkLst>
            <pc:docMk/>
            <pc:sldMk cId="1974567284" sldId="312"/>
            <ac:spMk id="11" creationId="{B16B39E1-1DDC-4657-80E1-1C5CDEDEAB4C}"/>
          </ac:spMkLst>
        </pc:spChg>
        <pc:picChg chg="add del">
          <ac:chgData name="KLEM Kathryn-Lain [Serpentine Primary School]" userId="S::kathryn-lain.klem@education.wa.edu.au::20559df3-9753-44b0-a878-9500767f1eaa" providerId="AD" clId="Web-{F33724A0-150B-44AE-97DB-EA5CD927E1AF}" dt="2022-02-27T09:23:37.215" v="59"/>
          <ac:picMkLst>
            <pc:docMk/>
            <pc:sldMk cId="1974567284" sldId="312"/>
            <ac:picMk id="13" creationId="{A09DA6C9-46CD-4436-92DB-AC90F4E084F5}"/>
          </ac:picMkLst>
        </pc:pic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24:24.529" v="62" actId="1076"/>
          <ac:picMkLst>
            <pc:docMk/>
            <pc:sldMk cId="1974567284" sldId="312"/>
            <ac:picMk id="14" creationId="{FE8444A5-D8C7-48E2-ABD9-695E9AB4A9B8}"/>
          </ac:picMkLst>
        </pc:picChg>
      </pc:sldChg>
      <pc:sldChg chg="addSp delSp modSp add replId addAnim delAnim">
        <pc:chgData name="KLEM Kathryn-Lain [Serpentine Primary School]" userId="S::kathryn-lain.klem@education.wa.edu.au::20559df3-9753-44b0-a878-9500767f1eaa" providerId="AD" clId="Web-{F33724A0-150B-44AE-97DB-EA5CD927E1AF}" dt="2022-02-27T09:27:25.893" v="88" actId="20577"/>
        <pc:sldMkLst>
          <pc:docMk/>
          <pc:sldMk cId="3924780525" sldId="313"/>
        </pc:sldMkLst>
        <pc:spChg chg="mod">
          <ac:chgData name="KLEM Kathryn-Lain [Serpentine Primary School]" userId="S::kathryn-lain.klem@education.wa.edu.au::20559df3-9753-44b0-a878-9500767f1eaa" providerId="AD" clId="Web-{F33724A0-150B-44AE-97DB-EA5CD927E1AF}" dt="2022-02-27T09:27:16.393" v="78" actId="20577"/>
          <ac:spMkLst>
            <pc:docMk/>
            <pc:sldMk cId="3924780525" sldId="313"/>
            <ac:spMk id="3" creationId="{7B6007E9-9068-4C80-AE21-98DCFE2C03C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27:19.737" v="82" actId="20577"/>
          <ac:spMkLst>
            <pc:docMk/>
            <pc:sldMk cId="3924780525" sldId="313"/>
            <ac:spMk id="5" creationId="{E2CE1B7A-3829-4640-8E10-EF0729AED5C2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27:25.893" v="88" actId="20577"/>
          <ac:spMkLst>
            <pc:docMk/>
            <pc:sldMk cId="3924780525" sldId="313"/>
            <ac:spMk id="9" creationId="{372165CC-2760-4324-8DBA-9C06AC4D7BDB}"/>
          </ac:spMkLst>
        </pc:sp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26:49.642" v="70" actId="14100"/>
          <ac:picMkLst>
            <pc:docMk/>
            <pc:sldMk cId="3924780525" sldId="313"/>
            <ac:picMk id="2" creationId="{3B303440-0D28-4F03-B4FD-ABE67F51C755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26:20.845" v="66"/>
          <ac:picMkLst>
            <pc:docMk/>
            <pc:sldMk cId="3924780525" sldId="313"/>
            <ac:picMk id="14" creationId="{FE8444A5-D8C7-48E2-ABD9-695E9AB4A9B8}"/>
          </ac:picMkLst>
        </pc:picChg>
      </pc:sldChg>
      <pc:sldChg chg="addSp delSp modSp add replId addAnim delAnim">
        <pc:chgData name="KLEM Kathryn-Lain [Serpentine Primary School]" userId="S::kathryn-lain.klem@education.wa.edu.au::20559df3-9753-44b0-a878-9500767f1eaa" providerId="AD" clId="Web-{F33724A0-150B-44AE-97DB-EA5CD927E1AF}" dt="2022-02-27T09:36:40.432" v="284" actId="1076"/>
        <pc:sldMkLst>
          <pc:docMk/>
          <pc:sldMk cId="2142944353" sldId="314"/>
        </pc:sldMkLst>
        <pc:spChg chg="mod">
          <ac:chgData name="KLEM Kathryn-Lain [Serpentine Primary School]" userId="S::kathryn-lain.klem@education.wa.edu.au::20559df3-9753-44b0-a878-9500767f1eaa" providerId="AD" clId="Web-{F33724A0-150B-44AE-97DB-EA5CD927E1AF}" dt="2022-02-27T09:34:23.413" v="220" actId="1076"/>
          <ac:spMkLst>
            <pc:docMk/>
            <pc:sldMk cId="2142944353" sldId="314"/>
            <ac:spMk id="2" creationId="{D5085C91-AA59-41EF-BAED-4C01C08C1815}"/>
          </ac:spMkLst>
        </pc:spChg>
        <pc:spChg chg="del">
          <ac:chgData name="KLEM Kathryn-Lain [Serpentine Primary School]" userId="S::kathryn-lain.klem@education.wa.edu.au::20559df3-9753-44b0-a878-9500767f1eaa" providerId="AD" clId="Web-{F33724A0-150B-44AE-97DB-EA5CD927E1AF}" dt="2022-02-27T09:33:51.951" v="179"/>
          <ac:spMkLst>
            <pc:docMk/>
            <pc:sldMk cId="2142944353" sldId="314"/>
            <ac:spMk id="4" creationId="{00000000-0000-0000-0000-000000000000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36:23.088" v="279" actId="1076"/>
          <ac:spMkLst>
            <pc:docMk/>
            <pc:sldMk cId="2142944353" sldId="314"/>
            <ac:spMk id="5" creationId="{AA7F8542-C130-4EC9-98F4-4DFCC19B278D}"/>
          </ac:spMkLst>
        </pc:spChg>
        <pc:spChg chg="add mod">
          <ac:chgData name="KLEM Kathryn-Lain [Serpentine Primary School]" userId="S::kathryn-lain.klem@education.wa.edu.au::20559df3-9753-44b0-a878-9500767f1eaa" providerId="AD" clId="Web-{F33724A0-150B-44AE-97DB-EA5CD927E1AF}" dt="2022-02-27T09:36:18.587" v="278" actId="14100"/>
          <ac:spMkLst>
            <pc:docMk/>
            <pc:sldMk cId="2142944353" sldId="314"/>
            <ac:spMk id="6" creationId="{C867CAD1-B1BC-40F8-B091-FDA92EF69AF7}"/>
          </ac:spMkLst>
        </pc:spChg>
        <pc:spChg chg="del">
          <ac:chgData name="KLEM Kathryn-Lain [Serpentine Primary School]" userId="S::kathryn-lain.klem@education.wa.edu.au::20559df3-9753-44b0-a878-9500767f1eaa" providerId="AD" clId="Web-{F33724A0-150B-44AE-97DB-EA5CD927E1AF}" dt="2022-02-27T09:33:55.389" v="181"/>
          <ac:spMkLst>
            <pc:docMk/>
            <pc:sldMk cId="2142944353" sldId="314"/>
            <ac:spMk id="8" creationId="{1EA65B87-562B-498A-927C-FD6C0685449B}"/>
          </ac:spMkLst>
        </pc:spChg>
        <pc:spChg chg="del">
          <ac:chgData name="KLEM Kathryn-Lain [Serpentine Primary School]" userId="S::kathryn-lain.klem@education.wa.edu.au::20559df3-9753-44b0-a878-9500767f1eaa" providerId="AD" clId="Web-{F33724A0-150B-44AE-97DB-EA5CD927E1AF}" dt="2022-02-27T09:33:55.389" v="180"/>
          <ac:spMkLst>
            <pc:docMk/>
            <pc:sldMk cId="2142944353" sldId="314"/>
            <ac:spMk id="9" creationId="{866A0B2D-ECD2-4622-8C59-4D987BF38614}"/>
          </ac:spMkLst>
        </pc:spChg>
        <pc:spChg chg="del">
          <ac:chgData name="KLEM Kathryn-Lain [Serpentine Primary School]" userId="S::kathryn-lain.klem@education.wa.edu.au::20559df3-9753-44b0-a878-9500767f1eaa" providerId="AD" clId="Web-{F33724A0-150B-44AE-97DB-EA5CD927E1AF}" dt="2022-02-27T09:34:04.396" v="183"/>
          <ac:spMkLst>
            <pc:docMk/>
            <pc:sldMk cId="2142944353" sldId="314"/>
            <ac:spMk id="13" creationId="{BFCDED17-550C-42DF-ACE9-E5A76613C3E6}"/>
          </ac:spMkLst>
        </pc:sp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36:40.432" v="284" actId="1076"/>
          <ac:picMkLst>
            <pc:docMk/>
            <pc:sldMk cId="2142944353" sldId="314"/>
            <ac:picMk id="7" creationId="{BB57D67E-3E3D-4C10-91DB-869AB4B1D3E7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33:51.936" v="178"/>
          <ac:picMkLst>
            <pc:docMk/>
            <pc:sldMk cId="2142944353" sldId="314"/>
            <ac:picMk id="10" creationId="{C16A1BA1-7EAD-4458-9901-F2D3B630EFAB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33:51.936" v="177"/>
          <ac:picMkLst>
            <pc:docMk/>
            <pc:sldMk cId="2142944353" sldId="314"/>
            <ac:picMk id="11" creationId="{C1278BCD-CCDC-403C-8B38-F65EEC6C254F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34:01.811" v="182"/>
          <ac:picMkLst>
            <pc:docMk/>
            <pc:sldMk cId="2142944353" sldId="314"/>
            <ac:picMk id="12" creationId="{294DE910-CDA1-4151-9C15-EF9798077A9E}"/>
          </ac:picMkLst>
        </pc:picChg>
        <pc:picChg chg="mod">
          <ac:chgData name="KLEM Kathryn-Lain [Serpentine Primary School]" userId="S::kathryn-lain.klem@education.wa.edu.au::20559df3-9753-44b0-a878-9500767f1eaa" providerId="AD" clId="Web-{F33724A0-150B-44AE-97DB-EA5CD927E1AF}" dt="2022-02-27T09:36:33.213" v="282" actId="1076"/>
          <ac:picMkLst>
            <pc:docMk/>
            <pc:sldMk cId="2142944353" sldId="314"/>
            <ac:picMk id="14" creationId="{6AF4EEC4-8B83-4DE8-9836-28A0E750B623}"/>
          </ac:picMkLst>
        </pc:picChg>
        <pc:picChg chg="del mod">
          <ac:chgData name="KLEM Kathryn-Lain [Serpentine Primary School]" userId="S::kathryn-lain.klem@education.wa.edu.au::20559df3-9753-44b0-a878-9500767f1eaa" providerId="AD" clId="Web-{F33724A0-150B-44AE-97DB-EA5CD927E1AF}" dt="2022-02-27T09:36:29.494" v="281"/>
          <ac:picMkLst>
            <pc:docMk/>
            <pc:sldMk cId="2142944353" sldId="314"/>
            <ac:picMk id="15" creationId="{3075DBF0-E099-46F8-BDC0-D5C0EE3037F7}"/>
          </ac:picMkLst>
        </pc:picChg>
      </pc:sldChg>
      <pc:sldChg chg="addSp delSp modSp add ord replId">
        <pc:chgData name="KLEM Kathryn-Lain [Serpentine Primary School]" userId="S::kathryn-lain.klem@education.wa.edu.au::20559df3-9753-44b0-a878-9500767f1eaa" providerId="AD" clId="Web-{F33724A0-150B-44AE-97DB-EA5CD927E1AF}" dt="2022-02-27T10:09:16.302" v="821"/>
        <pc:sldMkLst>
          <pc:docMk/>
          <pc:sldMk cId="507697133" sldId="315"/>
        </pc:sldMkLst>
        <pc:spChg chg="mod">
          <ac:chgData name="KLEM Kathryn-Lain [Serpentine Primary School]" userId="S::kathryn-lain.klem@education.wa.edu.au::20559df3-9753-44b0-a878-9500767f1eaa" providerId="AD" clId="Web-{F33724A0-150B-44AE-97DB-EA5CD927E1AF}" dt="2022-02-27T09:39:31.358" v="334" actId="1076"/>
          <ac:spMkLst>
            <pc:docMk/>
            <pc:sldMk cId="507697133" sldId="315"/>
            <ac:spMk id="2" creationId="{D5085C91-AA59-41EF-BAED-4C01C08C1815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10:07:49.316" v="819" actId="20577"/>
          <ac:spMkLst>
            <pc:docMk/>
            <pc:sldMk cId="507697133" sldId="315"/>
            <ac:spMk id="3" creationId="{05ECB126-5402-49D0-A7AC-AE7D948BABE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39:10.420" v="316" actId="1076"/>
          <ac:spMkLst>
            <pc:docMk/>
            <pc:sldMk cId="507697133" sldId="315"/>
            <ac:spMk id="4" creationId="{00000000-0000-0000-0000-000000000000}"/>
          </ac:spMkLst>
        </pc:spChg>
        <pc:spChg chg="del">
          <ac:chgData name="KLEM Kathryn-Lain [Serpentine Primary School]" userId="S::kathryn-lain.klem@education.wa.edu.au::20559df3-9753-44b0-a878-9500767f1eaa" providerId="AD" clId="Web-{F33724A0-150B-44AE-97DB-EA5CD927E1AF}" dt="2022-02-27T09:38:53.670" v="311"/>
          <ac:spMkLst>
            <pc:docMk/>
            <pc:sldMk cId="507697133" sldId="315"/>
            <ac:spMk id="8" creationId="{1EA65B87-562B-498A-927C-FD6C0685449B}"/>
          </ac:spMkLst>
        </pc:spChg>
        <pc:spChg chg="del">
          <ac:chgData name="KLEM Kathryn-Lain [Serpentine Primary School]" userId="S::kathryn-lain.klem@education.wa.edu.au::20559df3-9753-44b0-a878-9500767f1eaa" providerId="AD" clId="Web-{F33724A0-150B-44AE-97DB-EA5CD927E1AF}" dt="2022-02-27T09:38:53.654" v="310"/>
          <ac:spMkLst>
            <pc:docMk/>
            <pc:sldMk cId="507697133" sldId="315"/>
            <ac:spMk id="9" creationId="{866A0B2D-ECD2-4622-8C59-4D987BF38614}"/>
          </ac:spMkLst>
        </pc:spChg>
        <pc:spChg chg="del">
          <ac:chgData name="KLEM Kathryn-Lain [Serpentine Primary School]" userId="S::kathryn-lain.klem@education.wa.edu.au::20559df3-9753-44b0-a878-9500767f1eaa" providerId="AD" clId="Web-{F33724A0-150B-44AE-97DB-EA5CD927E1AF}" dt="2022-02-27T09:39:16.530" v="318"/>
          <ac:spMkLst>
            <pc:docMk/>
            <pc:sldMk cId="507697133" sldId="315"/>
            <ac:spMk id="13" creationId="{BFCDED17-550C-42DF-ACE9-E5A76613C3E6}"/>
          </ac:spMkLst>
        </pc:spChg>
        <pc:picChg chg="add del mod">
          <ac:chgData name="KLEM Kathryn-Lain [Serpentine Primary School]" userId="S::kathryn-lain.klem@education.wa.edu.au::20559df3-9753-44b0-a878-9500767f1eaa" providerId="AD" clId="Web-{F33724A0-150B-44AE-97DB-EA5CD927E1AF}" dt="2022-02-27T10:08:25.067" v="820"/>
          <ac:picMkLst>
            <pc:docMk/>
            <pc:sldMk cId="507697133" sldId="315"/>
            <ac:picMk id="5" creationId="{5959BC1C-5E3B-41D7-B1EF-984B2415DBAF}"/>
          </ac:picMkLst>
        </pc:pic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10:09:16.302" v="821"/>
          <ac:picMkLst>
            <pc:docMk/>
            <pc:sldMk cId="507697133" sldId="315"/>
            <ac:picMk id="6" creationId="{DBC2E698-97DF-4412-9BD4-9D4C7FBE77E7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38:53.638" v="309"/>
          <ac:picMkLst>
            <pc:docMk/>
            <pc:sldMk cId="507697133" sldId="315"/>
            <ac:picMk id="10" creationId="{C16A1BA1-7EAD-4458-9901-F2D3B630EFAB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38:53.623" v="308"/>
          <ac:picMkLst>
            <pc:docMk/>
            <pc:sldMk cId="507697133" sldId="315"/>
            <ac:picMk id="11" creationId="{C1278BCD-CCDC-403C-8B38-F65EEC6C254F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39:16.311" v="317"/>
          <ac:picMkLst>
            <pc:docMk/>
            <pc:sldMk cId="507697133" sldId="315"/>
            <ac:picMk id="12" creationId="{294DE910-CDA1-4151-9C15-EF9798077A9E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37:12.323" v="303"/>
          <ac:picMkLst>
            <pc:docMk/>
            <pc:sldMk cId="507697133" sldId="315"/>
            <ac:picMk id="14" creationId="{6AF4EEC4-8B83-4DE8-9836-28A0E750B623}"/>
          </ac:picMkLst>
        </pc:pic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37:12.323" v="302"/>
          <ac:picMkLst>
            <pc:docMk/>
            <pc:sldMk cId="507697133" sldId="315"/>
            <ac:picMk id="15" creationId="{3075DBF0-E099-46F8-BDC0-D5C0EE3037F7}"/>
          </ac:picMkLst>
        </pc:picChg>
      </pc:sldChg>
      <pc:sldChg chg="addSp delSp modSp add del replId">
        <pc:chgData name="KLEM Kathryn-Lain [Serpentine Primary School]" userId="S::kathryn-lain.klem@education.wa.edu.au::20559df3-9753-44b0-a878-9500767f1eaa" providerId="AD" clId="Web-{F33724A0-150B-44AE-97DB-EA5CD927E1AF}" dt="2022-02-27T10:07:38.956" v="809"/>
        <pc:sldMkLst>
          <pc:docMk/>
          <pc:sldMk cId="3762192449" sldId="316"/>
        </pc:sldMkLst>
        <pc:spChg chg="mod">
          <ac:chgData name="KLEM Kathryn-Lain [Serpentine Primary School]" userId="S::kathryn-lain.klem@education.wa.edu.au::20559df3-9753-44b0-a878-9500767f1eaa" providerId="AD" clId="Web-{F33724A0-150B-44AE-97DB-EA5CD927E1AF}" dt="2022-02-27T10:07:06.502" v="803" actId="20577"/>
          <ac:spMkLst>
            <pc:docMk/>
            <pc:sldMk cId="3762192449" sldId="316"/>
            <ac:spMk id="2" creationId="{D5085C91-AA59-41EF-BAED-4C01C08C1815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41:52.690" v="344" actId="20577"/>
          <ac:spMkLst>
            <pc:docMk/>
            <pc:sldMk cId="3762192449" sldId="316"/>
            <ac:spMk id="4" creationId="{00000000-0000-0000-0000-000000000000}"/>
          </ac:spMkLst>
        </pc:sp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40:55.892" v="338"/>
          <ac:picMkLst>
            <pc:docMk/>
            <pc:sldMk cId="3762192449" sldId="316"/>
            <ac:picMk id="5" creationId="{5959BC1C-5E3B-41D7-B1EF-984B2415DBAF}"/>
          </ac:picMkLst>
        </pc:picChg>
        <pc:picChg chg="add mod">
          <ac:chgData name="KLEM Kathryn-Lain [Serpentine Primary School]" userId="S::kathryn-lain.klem@education.wa.edu.au::20559df3-9753-44b0-a878-9500767f1eaa" providerId="AD" clId="Web-{F33724A0-150B-44AE-97DB-EA5CD927E1AF}" dt="2022-02-27T09:41:39.143" v="341" actId="1076"/>
          <ac:picMkLst>
            <pc:docMk/>
            <pc:sldMk cId="3762192449" sldId="316"/>
            <ac:picMk id="6" creationId="{FB077EAE-8868-4136-9AC2-9ECAA631C985}"/>
          </ac:picMkLst>
        </pc:picChg>
      </pc:sldChg>
      <pc:sldChg chg="addSp delSp modSp add replId addAnim delAnim">
        <pc:chgData name="KLEM Kathryn-Lain [Serpentine Primary School]" userId="S::kathryn-lain.klem@education.wa.edu.au::20559df3-9753-44b0-a878-9500767f1eaa" providerId="AD" clId="Web-{F33724A0-150B-44AE-97DB-EA5CD927E1AF}" dt="2022-02-27T10:04:40.061" v="734" actId="20577"/>
        <pc:sldMkLst>
          <pc:docMk/>
          <pc:sldMk cId="3135842227" sldId="317"/>
        </pc:sldMkLst>
        <pc:spChg chg="mod">
          <ac:chgData name="KLEM Kathryn-Lain [Serpentine Primary School]" userId="S::kathryn-lain.klem@education.wa.edu.au::20559df3-9753-44b0-a878-9500767f1eaa" providerId="AD" clId="Web-{F33724A0-150B-44AE-97DB-EA5CD927E1AF}" dt="2022-02-27T09:58:30.285" v="640" actId="20577"/>
          <ac:spMkLst>
            <pc:docMk/>
            <pc:sldMk cId="3135842227" sldId="317"/>
            <ac:spMk id="4" creationId="{98D6E91C-F335-403E-B944-23C87A22C7FC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58:46.973" v="665" actId="20577"/>
          <ac:spMkLst>
            <pc:docMk/>
            <pc:sldMk cId="3135842227" sldId="317"/>
            <ac:spMk id="12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10:04:40.061" v="734" actId="20577"/>
          <ac:spMkLst>
            <pc:docMk/>
            <pc:sldMk cId="3135842227" sldId="317"/>
            <ac:spMk id="13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09:58:34.926" v="641" actId="20577"/>
          <ac:spMkLst>
            <pc:docMk/>
            <pc:sldMk cId="3135842227" sldId="317"/>
            <ac:spMk id="14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10:04:39.248" v="724" actId="20577"/>
          <ac:spMkLst>
            <pc:docMk/>
            <pc:sldMk cId="3135842227" sldId="317"/>
            <ac:spMk id="24" creationId="{00000000-0000-0000-0000-00000000000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10:00:46.992" v="678" actId="20577"/>
          <ac:spMkLst>
            <pc:docMk/>
            <pc:sldMk cId="3135842227" sldId="317"/>
            <ac:spMk id="25" creationId="{00000000-0000-0000-0000-000000000000}"/>
          </ac:spMkLst>
        </pc:spChg>
        <pc:picChg chg="del">
          <ac:chgData name="KLEM Kathryn-Lain [Serpentine Primary School]" userId="S::kathryn-lain.klem@education.wa.edu.au::20559df3-9753-44b0-a878-9500767f1eaa" providerId="AD" clId="Web-{F33724A0-150B-44AE-97DB-EA5CD927E1AF}" dt="2022-02-27T09:58:21.254" v="637"/>
          <ac:picMkLst>
            <pc:docMk/>
            <pc:sldMk cId="3135842227" sldId="317"/>
            <ac:picMk id="2" creationId="{75D32344-6ADB-4991-A757-CB08851CF8D0}"/>
          </ac:picMkLst>
        </pc:picChg>
        <pc:picChg chg="add">
          <ac:chgData name="KLEM Kathryn-Lain [Serpentine Primary School]" userId="S::kathryn-lain.klem@education.wa.edu.au::20559df3-9753-44b0-a878-9500767f1eaa" providerId="AD" clId="Web-{F33724A0-150B-44AE-97DB-EA5CD927E1AF}" dt="2022-02-27T09:58:21.738" v="638"/>
          <ac:picMkLst>
            <pc:docMk/>
            <pc:sldMk cId="3135842227" sldId="317"/>
            <ac:picMk id="3" creationId="{BD9AEEC1-9862-4D23-ADE5-B6AE0CECCBE5}"/>
          </ac:picMkLst>
        </pc:picChg>
      </pc:sldChg>
      <pc:sldChg chg="addSp delSp modSp add replId">
        <pc:chgData name="KLEM Kathryn-Lain [Serpentine Primary School]" userId="S::kathryn-lain.klem@education.wa.edu.au::20559df3-9753-44b0-a878-9500767f1eaa" providerId="AD" clId="Web-{F33724A0-150B-44AE-97DB-EA5CD927E1AF}" dt="2022-02-27T10:07:28.643" v="808" actId="20577"/>
        <pc:sldMkLst>
          <pc:docMk/>
          <pc:sldMk cId="3356242171" sldId="318"/>
        </pc:sldMkLst>
        <pc:spChg chg="mod">
          <ac:chgData name="KLEM Kathryn-Lain [Serpentine Primary School]" userId="S::kathryn-lain.klem@education.wa.edu.au::20559df3-9753-44b0-a878-9500767f1eaa" providerId="AD" clId="Web-{F33724A0-150B-44AE-97DB-EA5CD927E1AF}" dt="2022-02-27T10:07:28.643" v="808" actId="20577"/>
          <ac:spMkLst>
            <pc:docMk/>
            <pc:sldMk cId="3356242171" sldId="318"/>
            <ac:spMk id="2" creationId="{D5085C91-AA59-41EF-BAED-4C01C08C1815}"/>
          </ac:spMkLst>
        </pc:spChg>
        <pc:spChg chg="del mod">
          <ac:chgData name="KLEM Kathryn-Lain [Serpentine Primary School]" userId="S::kathryn-lain.klem@education.wa.edu.au::20559df3-9753-44b0-a878-9500767f1eaa" providerId="AD" clId="Web-{F33724A0-150B-44AE-97DB-EA5CD927E1AF}" dt="2022-02-27T10:07:21.502" v="806"/>
          <ac:spMkLst>
            <pc:docMk/>
            <pc:sldMk cId="3356242171" sldId="318"/>
            <ac:spMk id="3" creationId="{05ECB126-5402-49D0-A7AC-AE7D948BABE0}"/>
          </ac:spMkLst>
        </pc:spChg>
        <pc:spChg chg="mod">
          <ac:chgData name="KLEM Kathryn-Lain [Serpentine Primary School]" userId="S::kathryn-lain.klem@education.wa.edu.au::20559df3-9753-44b0-a878-9500767f1eaa" providerId="AD" clId="Web-{F33724A0-150B-44AE-97DB-EA5CD927E1AF}" dt="2022-02-27T10:06:34.251" v="781" actId="20577"/>
          <ac:spMkLst>
            <pc:docMk/>
            <pc:sldMk cId="3356242171" sldId="318"/>
            <ac:spMk id="4" creationId="{00000000-0000-0000-0000-000000000000}"/>
          </ac:spMkLst>
        </pc:spChg>
        <pc:spChg chg="add">
          <ac:chgData name="KLEM Kathryn-Lain [Serpentine Primary School]" userId="S::kathryn-lain.klem@education.wa.edu.au::20559df3-9753-44b0-a878-9500767f1eaa" providerId="AD" clId="Web-{F33724A0-150B-44AE-97DB-EA5CD927E1AF}" dt="2022-02-27T10:07:22.940" v="807"/>
          <ac:spMkLst>
            <pc:docMk/>
            <pc:sldMk cId="3356242171" sldId="318"/>
            <ac:spMk id="5" creationId="{9D74B117-8186-4B1B-A3B5-6642B62E1AA2}"/>
          </ac:spMkLst>
        </pc:spChg>
      </pc:sldChg>
      <pc:sldChg chg="add replId">
        <pc:chgData name="KLEM Kathryn-Lain [Serpentine Primary School]" userId="S::kathryn-lain.klem@education.wa.edu.au::20559df3-9753-44b0-a878-9500767f1eaa" providerId="AD" clId="Web-{F33724A0-150B-44AE-97DB-EA5CD927E1AF}" dt="2022-02-27T10:07:10.580" v="804"/>
        <pc:sldMkLst>
          <pc:docMk/>
          <pc:sldMk cId="471542906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5B95DD28-9098-477A-8928-DA66CC5C00D8}" type="datetimeFigureOut">
              <a:rPr lang="en-AU" smtClean="0"/>
              <a:pPr/>
              <a:t>25/07/2022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03E2DB21-FFB8-4184-BBF2-47300F3703C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078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20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709EF-28B9-4448-A51E-A59C1741C364}"/>
              </a:ext>
            </a:extLst>
          </p:cNvPr>
          <p:cNvSpPr txBox="1"/>
          <p:nvPr userDrawn="1"/>
        </p:nvSpPr>
        <p:spPr>
          <a:xfrm>
            <a:off x="154907" y="141439"/>
            <a:ext cx="3668156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/>
              <a:t>Conceptual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709EF-28B9-4448-A51E-A59C1741C364}"/>
              </a:ext>
            </a:extLst>
          </p:cNvPr>
          <p:cNvSpPr txBox="1"/>
          <p:nvPr userDrawn="1"/>
        </p:nvSpPr>
        <p:spPr>
          <a:xfrm>
            <a:off x="154907" y="141439"/>
            <a:ext cx="3668156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/>
              <a:t>Activate prior knowledge</a:t>
            </a:r>
          </a:p>
        </p:txBody>
      </p:sp>
    </p:spTree>
    <p:extLst>
      <p:ext uri="{BB962C8B-B14F-4D97-AF65-F5344CB8AC3E}">
        <p14:creationId xmlns:p14="http://schemas.microsoft.com/office/powerpoint/2010/main" val="238788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709EF-28B9-4448-A51E-A59C1741C364}"/>
              </a:ext>
            </a:extLst>
          </p:cNvPr>
          <p:cNvSpPr txBox="1"/>
          <p:nvPr userDrawn="1"/>
        </p:nvSpPr>
        <p:spPr>
          <a:xfrm>
            <a:off x="154907" y="141439"/>
            <a:ext cx="3668156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/>
              <a:t>Skill Development</a:t>
            </a:r>
          </a:p>
        </p:txBody>
      </p:sp>
    </p:spTree>
    <p:extLst>
      <p:ext uri="{BB962C8B-B14F-4D97-AF65-F5344CB8AC3E}">
        <p14:creationId xmlns:p14="http://schemas.microsoft.com/office/powerpoint/2010/main" val="1700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25/07/2022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2</a:t>
            </a:r>
          </a:p>
          <a:p>
            <a:pPr algn="l"/>
            <a:endParaRPr lang="en-AU" dirty="0"/>
          </a:p>
          <a:p>
            <a:pPr algn="l"/>
            <a:r>
              <a:rPr lang="en-AU" b="1" dirty="0" smtClean="0"/>
              <a:t>Objective</a:t>
            </a:r>
            <a:r>
              <a:rPr lang="en-AU" b="1" dirty="0"/>
              <a:t>: </a:t>
            </a:r>
            <a:r>
              <a:rPr lang="en-AU" dirty="0"/>
              <a:t>expand simple sentences with an adjective (to describe the subject or object in the sentence)</a:t>
            </a:r>
          </a:p>
          <a:p>
            <a:pPr algn="l"/>
            <a:endParaRPr lang="en-AU" dirty="0" smtClean="0"/>
          </a:p>
          <a:p>
            <a:pPr algn="l"/>
            <a:r>
              <a:rPr lang="en-AU" b="1" dirty="0" smtClean="0"/>
              <a:t>Author</a:t>
            </a:r>
            <a:r>
              <a:rPr lang="en-AU" b="1" dirty="0"/>
              <a:t>: </a:t>
            </a:r>
            <a:r>
              <a:rPr lang="en-AU" dirty="0" smtClean="0"/>
              <a:t>Rebekah Winning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89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I use to modify the who (subject)? 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696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995" y="105433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328" y="105433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ate leaves.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69780" y="3579903"/>
            <a:ext cx="1529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Who/what: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0EF2C-8446-0543-A6F5-A734399516D0}"/>
              </a:ext>
            </a:extLst>
          </p:cNvPr>
          <p:cNvCxnSpPr/>
          <p:nvPr/>
        </p:nvCxnSpPr>
        <p:spPr>
          <a:xfrm>
            <a:off x="1641044" y="4482753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What do Giraffes Eat? (Diet, Favorite Foods, Volume) • Storyteller Tr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89" y="2546872"/>
            <a:ext cx="3327796" cy="23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7939" y="365891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elegant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giraffe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7939" y="4087735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savannah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0616" y="5469100"/>
            <a:ext cx="957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elegant giraffe ate leaves in the savannah. 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5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you use to </a:t>
            </a:r>
            <a:r>
              <a:rPr lang="en-A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modify</a:t>
            </a: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who (subject)? Or the where?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landed.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113019" y="3614233"/>
            <a:ext cx="1529586" cy="956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Who/what:</a:t>
            </a:r>
          </a:p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Where: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6C6A-CBAF-D649-8FAE-636D895E05E7}"/>
              </a:ext>
            </a:extLst>
          </p:cNvPr>
          <p:cNvCxnSpPr/>
          <p:nvPr/>
        </p:nvCxnSpPr>
        <p:spPr>
          <a:xfrm>
            <a:off x="1597878" y="45412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pic>
        <p:nvPicPr>
          <p:cNvPr id="26" name="Picture 2" descr="Free photo: Butterfly on leaf - Beautiful, Beauty, Butterfly - Free  Download - Jooin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45" y="2457908"/>
            <a:ext cx="2373031" cy="17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67939" y="365891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butterfly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7939" y="4087735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green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leaf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0616" y="5469100"/>
            <a:ext cx="957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beautiful butterfly landed on the green leaf.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1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you use to modify the who (subject)? Or the where?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jumped.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38353" y="3609174"/>
            <a:ext cx="1529586" cy="1418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Who/what:</a:t>
            </a:r>
          </a:p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Where: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6C6A-CBAF-D649-8FAE-636D895E05E7}"/>
              </a:ext>
            </a:extLst>
          </p:cNvPr>
          <p:cNvCxnSpPr/>
          <p:nvPr/>
        </p:nvCxnSpPr>
        <p:spPr>
          <a:xfrm>
            <a:off x="1597878" y="45412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97" y="2813411"/>
            <a:ext cx="3737082" cy="24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67939" y="365891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mischievous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dog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7939" y="4087735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over 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dirty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creek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616" y="5469100"/>
            <a:ext cx="957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mischievous dog jumped over the dirty creek.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8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lang="en-AU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We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you use to modify the who (subject)? Or the where?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swam.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68292" y="3612298"/>
            <a:ext cx="1529586" cy="956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Who/what:</a:t>
            </a:r>
          </a:p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Where: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6C6A-CBAF-D649-8FAE-636D895E05E7}"/>
              </a:ext>
            </a:extLst>
          </p:cNvPr>
          <p:cNvCxnSpPr/>
          <p:nvPr/>
        </p:nvCxnSpPr>
        <p:spPr>
          <a:xfrm>
            <a:off x="1597878" y="45412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pic>
        <p:nvPicPr>
          <p:cNvPr id="25" name="Picture 2" descr="Five Aquarium Fish Best Left in the Ocean | Hakai Magaz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33" y="2709841"/>
            <a:ext cx="3172210" cy="230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67939" y="365891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magnificent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fish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7939" y="4087735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coral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616" y="5469100"/>
            <a:ext cx="957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magnificent fish swam amongst the beautiful coral. 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7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you use to modify the who (subject)? Or the where?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sat.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141260" y="3572405"/>
            <a:ext cx="1529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Who/what:</a:t>
            </a:r>
          </a:p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Where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n-AU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6C6A-CBAF-D649-8FAE-636D895E05E7}"/>
              </a:ext>
            </a:extLst>
          </p:cNvPr>
          <p:cNvCxnSpPr/>
          <p:nvPr/>
        </p:nvCxnSpPr>
        <p:spPr>
          <a:xfrm>
            <a:off x="1597878" y="45412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67939" y="365891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adorable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pug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7939" y="4133816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cozy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rug</a:t>
            </a:r>
            <a:endParaRPr kumimoji="0" lang="en-A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617" y="5473785"/>
            <a:ext cx="972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adorable pug sat on a </a:t>
            </a:r>
            <a:r>
              <a:rPr kumimoji="0" lang="en-A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cozy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rug.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" descr="A picture containing grass, outdoor, tree, sitting&#10;&#10;Description automatically generated">
            <a:extLst>
              <a:ext uri="{FF2B5EF4-FFF2-40B4-BE49-F238E27FC236}">
                <a16:creationId xmlns:a16="http://schemas.microsoft.com/office/drawing/2014/main" id="{75D32344-6ADB-4991-A757-CB08851CF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0068" y="2711526"/>
            <a:ext cx="2743200" cy="18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you use to modify the who (subject)? Or the where?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slept.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53323" y="3595569"/>
            <a:ext cx="1529586" cy="956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Who/what:</a:t>
            </a:r>
          </a:p>
          <a:p>
            <a:pPr lvl="0">
              <a:lnSpc>
                <a:spcPct val="150000"/>
              </a:lnSpc>
              <a:defRPr/>
            </a:pP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Where: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6C6A-CBAF-D649-8FAE-636D895E05E7}"/>
              </a:ext>
            </a:extLst>
          </p:cNvPr>
          <p:cNvCxnSpPr/>
          <p:nvPr/>
        </p:nvCxnSpPr>
        <p:spPr>
          <a:xfrm>
            <a:off x="1597878" y="45412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67939" y="3658911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adorable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baby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7939" y="4154327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comfy </a:t>
            </a:r>
            <a:r>
              <a:rPr kumimoji="0" lang="en-A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cot</a:t>
            </a:r>
            <a:endParaRPr kumimoji="0" lang="en-A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616" y="5469100"/>
            <a:ext cx="957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adorable baby slept </a:t>
            </a:r>
            <a:r>
              <a:rPr lang="en-AU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her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comfy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cot.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40" y="2289279"/>
            <a:ext cx="2396129" cy="319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5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adjective did you use to modify the who (subject)? Or the where?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593" y="72152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68" y="72152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973" y="72152"/>
            <a:ext cx="674078" cy="67407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435807-05D7-484E-AC77-9B4C965BD630}"/>
              </a:ext>
            </a:extLst>
          </p:cNvPr>
          <p:cNvCxnSpPr/>
          <p:nvPr/>
        </p:nvCxnSpPr>
        <p:spPr>
          <a:xfrm>
            <a:off x="390617" y="5859262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747857-E813-465C-904C-6BCD53FCF27B}"/>
              </a:ext>
            </a:extLst>
          </p:cNvPr>
          <p:cNvCxnSpPr/>
          <p:nvPr/>
        </p:nvCxnSpPr>
        <p:spPr>
          <a:xfrm>
            <a:off x="390617" y="6473301"/>
            <a:ext cx="111503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89963D-DACF-4163-8270-A09D89CD4519}"/>
              </a:ext>
            </a:extLst>
          </p:cNvPr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</a:t>
            </a:r>
            <a:r>
              <a:rPr kumimoji="0" lang="en-A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erupted.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39D813-8FFD-4C4B-8F60-207F9BE62D4A}"/>
              </a:ext>
            </a:extLst>
          </p:cNvPr>
          <p:cNvSpPr/>
          <p:nvPr/>
        </p:nvSpPr>
        <p:spPr>
          <a:xfrm>
            <a:off x="0" y="369331"/>
            <a:ext cx="8301849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the questions in note form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notes to say the sentence, in this order: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Add an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adjective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the ‘who’ or the ‘where’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   Write your sentence using correct punctuation.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(did)what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   Read your sentence – does it sound right?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597D0-BFC0-BC41-BDCA-0DD7078D0F16}"/>
              </a:ext>
            </a:extLst>
          </p:cNvPr>
          <p:cNvSpPr txBox="1"/>
          <p:nvPr/>
        </p:nvSpPr>
        <p:spPr>
          <a:xfrm>
            <a:off x="498415" y="3569351"/>
            <a:ext cx="1069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Who: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95E5A8-9BFC-6943-9C52-B34F26808B67}"/>
              </a:ext>
            </a:extLst>
          </p:cNvPr>
          <p:cNvCxnSpPr/>
          <p:nvPr/>
        </p:nvCxnSpPr>
        <p:spPr>
          <a:xfrm>
            <a:off x="1567939" y="40586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F6C6A-CBAF-D649-8FAE-636D895E05E7}"/>
              </a:ext>
            </a:extLst>
          </p:cNvPr>
          <p:cNvCxnSpPr/>
          <p:nvPr/>
        </p:nvCxnSpPr>
        <p:spPr>
          <a:xfrm>
            <a:off x="1597878" y="4541219"/>
            <a:ext cx="4790423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BA806A76-8E14-0544-AC18-1EFCD5F65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618" y="32292"/>
            <a:ext cx="674078" cy="67407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67938" y="3658911"/>
            <a:ext cx="452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</a:t>
            </a: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magnificent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fireworks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8754" y="4154327"/>
            <a:ext cx="38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glistening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river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616" y="5469100"/>
            <a:ext cx="957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magnificent fireworks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erupted over the </a:t>
            </a:r>
            <a:r>
              <a:rPr lang="en-AU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glistening 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river.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4" name="Picture 11" descr="A picture containing person, crowd, stage, people&#10;&#10;Description automatically generated">
            <a:extLst>
              <a:ext uri="{FF2B5EF4-FFF2-40B4-BE49-F238E27FC236}">
                <a16:creationId xmlns:a16="http://schemas.microsoft.com/office/drawing/2014/main" id="{B7784E5D-F28B-402C-8649-7DC9D952D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556" y="2616100"/>
            <a:ext cx="4071632" cy="2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58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entury Gothic" panose="020B0502020202020204" pitchFamily="34" charset="0"/>
                <a:ea typeface="+mj-lt"/>
                <a:cs typeface="+mj-lt"/>
              </a:rPr>
              <a:t>We are learning to </a:t>
            </a:r>
            <a:r>
              <a:rPr lang="en-AU" sz="2800" dirty="0">
                <a:latin typeface="Century Gothic" panose="020B0502020202020204" pitchFamily="34" charset="0"/>
                <a:ea typeface="+mj-lt"/>
                <a:cs typeface="+mj-lt"/>
              </a:rPr>
              <a:t>e</a:t>
            </a:r>
            <a:r>
              <a:rPr lang="en-AU" sz="2800" dirty="0" smtClean="0">
                <a:latin typeface="Century Gothic" panose="020B0502020202020204" pitchFamily="34" charset="0"/>
                <a:ea typeface="+mj-lt"/>
                <a:cs typeface="+mj-lt"/>
              </a:rPr>
              <a:t>xpand </a:t>
            </a:r>
            <a:r>
              <a:rPr lang="en-AU" sz="2800" dirty="0">
                <a:latin typeface="Century Gothic" panose="020B0502020202020204" pitchFamily="34" charset="0"/>
                <a:ea typeface="+mj-lt"/>
                <a:cs typeface="+mj-lt"/>
              </a:rPr>
              <a:t>simple sentences with an adjective (to describe the subject or object in the sentence)</a:t>
            </a:r>
            <a:endParaRPr lang="en-GB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607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452846" y="1182639"/>
            <a:ext cx="10672353" cy="379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AU" sz="3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adjective?</a:t>
            </a:r>
            <a:endParaRPr sz="1100" dirty="0"/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b="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adjective is a word that describes or modifies a noun or pronoun.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Modifies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means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change </a:t>
            </a:r>
            <a:r>
              <a:rPr lang="en-AU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giving more </a:t>
            </a:r>
            <a:r>
              <a:rPr lang="en-AU" sz="3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information. </a:t>
            </a:r>
            <a:endParaRPr lang="en-AU"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4400"/>
            </a:pPr>
            <a:endParaRPr lang="en-AU" sz="4400" b="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25" name="Google Shape;125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3603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9001" y="3229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29673" y="3229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48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6007E9-9068-4C80-AE21-98DCFE2C03C0}"/>
              </a:ext>
            </a:extLst>
          </p:cNvPr>
          <p:cNvSpPr txBox="1"/>
          <p:nvPr/>
        </p:nvSpPr>
        <p:spPr>
          <a:xfrm>
            <a:off x="1009534" y="1712385"/>
            <a:ext cx="902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stormy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1B7A-3829-4640-8E10-EF0729AED5C2}"/>
              </a:ext>
            </a:extLst>
          </p:cNvPr>
          <p:cNvSpPr txBox="1"/>
          <p:nvPr/>
        </p:nvSpPr>
        <p:spPr>
          <a:xfrm>
            <a:off x="1009534" y="2749989"/>
            <a:ext cx="32446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dirty="0" smtClean="0">
                <a:latin typeface="Century Gothic" panose="020B0502020202020204" pitchFamily="34" charset="0"/>
              </a:rPr>
              <a:t>thunder</a:t>
            </a:r>
            <a:endParaRPr lang="en-AU" sz="4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165CC-2760-4324-8DBA-9C06AC4D7BDB}"/>
              </a:ext>
            </a:extLst>
          </p:cNvPr>
          <p:cNvSpPr txBox="1"/>
          <p:nvPr/>
        </p:nvSpPr>
        <p:spPr>
          <a:xfrm>
            <a:off x="1009534" y="4075294"/>
            <a:ext cx="902234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dirty="0" smtClean="0">
                <a:latin typeface="Century Gothic" panose="020B0502020202020204" pitchFamily="34" charset="0"/>
              </a:rPr>
              <a:t>clouds</a:t>
            </a:r>
            <a:endParaRPr lang="en-AU" sz="4400" dirty="0"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6B39E1-1DDC-4657-80E1-1C5CDEDEAB4C}"/>
              </a:ext>
            </a:extLst>
          </p:cNvPr>
          <p:cNvSpPr/>
          <p:nvPr/>
        </p:nvSpPr>
        <p:spPr>
          <a:xfrm>
            <a:off x="952467" y="1706916"/>
            <a:ext cx="1959971" cy="779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FE8444A5-D8C7-48E2-ABD9-695E9AB4A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955" y="1961747"/>
            <a:ext cx="5986848" cy="3377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4660" y="872107"/>
            <a:ext cx="11845504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dk1"/>
              </a:buClr>
              <a:buSzPts val="2000"/>
            </a:pPr>
            <a:r>
              <a:rPr lang="en-AU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word modifies the noun </a:t>
            </a:r>
            <a:r>
              <a:rPr lang="en-AU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‘sky’ </a:t>
            </a:r>
            <a:r>
              <a:rPr lang="en-AU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en-AU" dirty="0"/>
          </a:p>
          <a:p>
            <a:pPr marL="0" lvl="0" indent="0">
              <a:buClr>
                <a:schemeClr val="dk1"/>
              </a:buClr>
              <a:buSzPts val="2000"/>
              <a:buNone/>
            </a:pPr>
            <a:endParaRPr lang="en-AU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912" y="135004"/>
            <a:ext cx="674079" cy="6740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086" y="823193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6086" y="1350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6007E9-9068-4C80-AE21-98DCFE2C03C0}"/>
              </a:ext>
            </a:extLst>
          </p:cNvPr>
          <p:cNvSpPr txBox="1"/>
          <p:nvPr/>
        </p:nvSpPr>
        <p:spPr>
          <a:xfrm>
            <a:off x="1009534" y="1712385"/>
            <a:ext cx="902234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strong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E1B7A-3829-4640-8E10-EF0729AED5C2}"/>
              </a:ext>
            </a:extLst>
          </p:cNvPr>
          <p:cNvSpPr txBox="1"/>
          <p:nvPr/>
        </p:nvSpPr>
        <p:spPr>
          <a:xfrm>
            <a:off x="1009534" y="2749989"/>
            <a:ext cx="32446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dirty="0" smtClean="0">
                <a:latin typeface="Century Gothic" panose="020B0502020202020204" pitchFamily="34" charset="0"/>
              </a:rPr>
              <a:t>sun</a:t>
            </a:r>
            <a:endParaRPr lang="en-AU" sz="44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165CC-2760-4324-8DBA-9C06AC4D7BDB}"/>
              </a:ext>
            </a:extLst>
          </p:cNvPr>
          <p:cNvSpPr txBox="1"/>
          <p:nvPr/>
        </p:nvSpPr>
        <p:spPr>
          <a:xfrm>
            <a:off x="1009534" y="4075294"/>
            <a:ext cx="902234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dirty="0" smtClean="0">
                <a:latin typeface="Century Gothic" panose="020B0502020202020204" pitchFamily="34" charset="0"/>
                <a:cs typeface="Calibri"/>
              </a:rPr>
              <a:t>rock</a:t>
            </a:r>
            <a:endParaRPr lang="en-AU" sz="4400" dirty="0"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6B39E1-1DDC-4657-80E1-1C5CDEDEAB4C}"/>
              </a:ext>
            </a:extLst>
          </p:cNvPr>
          <p:cNvSpPr/>
          <p:nvPr/>
        </p:nvSpPr>
        <p:spPr>
          <a:xfrm>
            <a:off x="952467" y="1706916"/>
            <a:ext cx="1959971" cy="779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3B303440-0D28-4F03-B4FD-ABE67F51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89" y="846439"/>
            <a:ext cx="2743200" cy="4413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4660" y="872107"/>
            <a:ext cx="11845504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dk1"/>
              </a:buClr>
              <a:buSzPts val="2000"/>
            </a:pPr>
            <a:r>
              <a:rPr lang="en-AU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word modifies the noun </a:t>
            </a:r>
            <a:r>
              <a:rPr lang="en-AU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‘ant’ </a:t>
            </a:r>
            <a:r>
              <a:rPr lang="en-AU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en-AU" dirty="0"/>
          </a:p>
          <a:p>
            <a:pPr marL="0" lvl="0" indent="0">
              <a:buClr>
                <a:schemeClr val="dk1"/>
              </a:buClr>
              <a:buSzPts val="2000"/>
              <a:buNone/>
            </a:pPr>
            <a:endParaRPr lang="en-AU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912" y="135004"/>
            <a:ext cx="674079" cy="674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086" y="823193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6086" y="1350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8" y="2887947"/>
            <a:ext cx="902234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The dog ran along the ice. </a:t>
            </a:r>
            <a:endParaRPr lang="en-US" dirty="0">
              <a:latin typeface="Century Gothic" panose="020B0502020202020204" pitchFamily="34" charset="0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85C91-AA59-41EF-BAED-4C01C08C1815}"/>
              </a:ext>
            </a:extLst>
          </p:cNvPr>
          <p:cNvSpPr txBox="1"/>
          <p:nvPr/>
        </p:nvSpPr>
        <p:spPr>
          <a:xfrm>
            <a:off x="260597" y="4089894"/>
            <a:ext cx="719314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The </a:t>
            </a:r>
            <a:r>
              <a:rPr lang="en-AU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giant</a:t>
            </a:r>
            <a:r>
              <a:rPr lang="en-AU" sz="4400" dirty="0">
                <a:latin typeface="Century Gothic" panose="020B0502020202020204" pitchFamily="34" charset="0"/>
              </a:rPr>
              <a:t> dog ran along the ice.</a:t>
            </a:r>
          </a:p>
        </p:txBody>
      </p:sp>
      <p:pic>
        <p:nvPicPr>
          <p:cNvPr id="6" name="Picture 6" descr="A picture containing sky, dog, outdoor, mammal&#10;&#10;Description automatically generated">
            <a:extLst>
              <a:ext uri="{FF2B5EF4-FFF2-40B4-BE49-F238E27FC236}">
                <a16:creationId xmlns:a16="http://schemas.microsoft.com/office/drawing/2014/main" id="{FB077EAE-8868-4136-9AC2-9ECAA631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64" y="2609617"/>
            <a:ext cx="3879800" cy="390685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D74B117-8186-4B1B-A3B5-6642B62E1AA2}"/>
              </a:ext>
            </a:extLst>
          </p:cNvPr>
          <p:cNvSpPr txBox="1">
            <a:spLocks/>
          </p:cNvSpPr>
          <p:nvPr/>
        </p:nvSpPr>
        <p:spPr>
          <a:xfrm>
            <a:off x="125351" y="793714"/>
            <a:ext cx="6284685" cy="4679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  <a:ea typeface="Verdana"/>
              </a:rPr>
              <a:t>Adjectives can be used in sentences to </a:t>
            </a:r>
            <a:r>
              <a:rPr lang="en-AU" sz="2800" dirty="0" smtClean="0">
                <a:latin typeface="Century Gothic" panose="020B0502020202020204" pitchFamily="34" charset="0"/>
                <a:ea typeface="Verdana"/>
              </a:rPr>
              <a:t>modify </a:t>
            </a:r>
            <a:r>
              <a:rPr lang="en-AU" sz="2800" dirty="0">
                <a:latin typeface="Century Gothic" panose="020B0502020202020204" pitchFamily="34" charset="0"/>
                <a:ea typeface="Verdana"/>
              </a:rPr>
              <a:t>the subject.</a:t>
            </a:r>
            <a:endParaRPr lang="en-AU" sz="28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202" y="32291"/>
            <a:ext cx="674079" cy="67407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066" y="32292"/>
            <a:ext cx="674078" cy="6740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739" y="32292"/>
            <a:ext cx="674078" cy="6740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adjective in this sentence? What is it describing?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24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0690" y="855428"/>
            <a:ext cx="8337455" cy="4679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dirty="0">
                <a:latin typeface="Century Gothic" panose="020B0502020202020204" pitchFamily="34" charset="0"/>
                <a:ea typeface="Verdana"/>
              </a:rPr>
              <a:t>Adjectives can also be used to describe other nouns like the where detail. </a:t>
            </a:r>
            <a:endParaRPr lang="en-AU" sz="32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8" y="2887947"/>
            <a:ext cx="902234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The dog ran along the ice. </a:t>
            </a:r>
            <a:endParaRPr lang="en-US" dirty="0">
              <a:latin typeface="Century Gothic" panose="020B0502020202020204" pitchFamily="34" charset="0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85C91-AA59-41EF-BAED-4C01C08C1815}"/>
              </a:ext>
            </a:extLst>
          </p:cNvPr>
          <p:cNvSpPr txBox="1"/>
          <p:nvPr/>
        </p:nvSpPr>
        <p:spPr>
          <a:xfrm>
            <a:off x="260597" y="4089894"/>
            <a:ext cx="752565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400" dirty="0">
                <a:latin typeface="Century Gothic" panose="020B0502020202020204" pitchFamily="34" charset="0"/>
              </a:rPr>
              <a:t>The </a:t>
            </a:r>
            <a:r>
              <a:rPr lang="en-AU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giant</a:t>
            </a:r>
            <a:r>
              <a:rPr lang="en-AU" sz="4400" dirty="0">
                <a:latin typeface="Century Gothic" panose="020B0502020202020204" pitchFamily="34" charset="0"/>
              </a:rPr>
              <a:t> dog ran along the </a:t>
            </a:r>
            <a:r>
              <a:rPr lang="en-AU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freezing</a:t>
            </a:r>
            <a:r>
              <a:rPr lang="en-AU" sz="4400" dirty="0">
                <a:latin typeface="Century Gothic" panose="020B0502020202020204" pitchFamily="34" charset="0"/>
              </a:rPr>
              <a:t> ice.</a:t>
            </a:r>
          </a:p>
        </p:txBody>
      </p:sp>
      <p:pic>
        <p:nvPicPr>
          <p:cNvPr id="6" name="Picture 6" descr="A picture containing sky, dog, outdoor, mammal&#10;&#10;Description automatically generated">
            <a:extLst>
              <a:ext uri="{FF2B5EF4-FFF2-40B4-BE49-F238E27FC236}">
                <a16:creationId xmlns:a16="http://schemas.microsoft.com/office/drawing/2014/main" id="{FB077EAE-8868-4136-9AC2-9ECAA631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392" y="2690739"/>
            <a:ext cx="3313802" cy="3342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adjective in this sentence? What is it describing?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202" y="32291"/>
            <a:ext cx="674079" cy="674079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066" y="32292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739" y="32292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073" y="1125303"/>
            <a:ext cx="1087625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The cheetah sprinted on the track. </a:t>
            </a:r>
            <a:endParaRPr lang="en-AU" sz="36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085C91-AA59-41EF-BAED-4C01C08C1815}"/>
              </a:ext>
            </a:extLst>
          </p:cNvPr>
          <p:cNvSpPr txBox="1"/>
          <p:nvPr/>
        </p:nvSpPr>
        <p:spPr>
          <a:xfrm>
            <a:off x="251073" y="1956294"/>
            <a:ext cx="1157147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The </a:t>
            </a:r>
            <a:r>
              <a:rPr lang="en-A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majestic</a:t>
            </a:r>
            <a:r>
              <a:rPr lang="en-AU" sz="3600" dirty="0">
                <a:latin typeface="Century Gothic" panose="020B0502020202020204" pitchFamily="34" charset="0"/>
              </a:rPr>
              <a:t> cheetah sprinted on the </a:t>
            </a:r>
            <a:r>
              <a:rPr lang="en-A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red</a:t>
            </a:r>
            <a:r>
              <a:rPr lang="en-AU" sz="3600" dirty="0">
                <a:latin typeface="Century Gothic" panose="020B0502020202020204" pitchFamily="34" charset="0"/>
              </a:rPr>
              <a:t> track.</a:t>
            </a:r>
            <a:r>
              <a:rPr lang="en-AU" sz="4400" dirty="0">
                <a:latin typeface="Century Gothic" panose="020B0502020202020204" pitchFamily="34" charset="0"/>
              </a:rPr>
              <a:t>  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915AF54-5F2D-4773-9F4C-B11A596B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268" y="3172005"/>
            <a:ext cx="6381750" cy="3592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202" y="32291"/>
            <a:ext cx="674079" cy="674079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066" y="32292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739" y="32292"/>
            <a:ext cx="674078" cy="6740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8035" y="913049"/>
            <a:ext cx="2073965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adjective in this sentence? What is it modifying?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6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5E0F2452540468B9733DA94FEFD23" ma:contentTypeVersion="12" ma:contentTypeDescription="Create a new document." ma:contentTypeScope="" ma:versionID="cd3320148725b1d953345736744cfe00">
  <xsd:schema xmlns:xsd="http://www.w3.org/2001/XMLSchema" xmlns:xs="http://www.w3.org/2001/XMLSchema" xmlns:p="http://schemas.microsoft.com/office/2006/metadata/properties" xmlns:ns2="74868d3f-3561-4f57-b9f9-c46efd9639cd" xmlns:ns3="532a6e8c-83fa-4c02-9cfa-63140715af0c" targetNamespace="http://schemas.microsoft.com/office/2006/metadata/properties" ma:root="true" ma:fieldsID="0ee64691310db46806cd16fef7c7542f" ns2:_="" ns3:_="">
    <xsd:import namespace="74868d3f-3561-4f57-b9f9-c46efd9639cd"/>
    <xsd:import namespace="532a6e8c-83fa-4c02-9cfa-63140715a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8d3f-3561-4f57-b9f9-c46efd96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a6e8c-83fa-4c02-9cfa-63140715a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B3ADC7-CA95-4BCF-8646-78E840A55759}">
  <ds:schemaRefs>
    <ds:schemaRef ds:uri="http://schemas.microsoft.com/office/2006/documentManagement/types"/>
    <ds:schemaRef ds:uri="http://schemas.microsoft.com/office/infopath/2007/PartnerControls"/>
    <ds:schemaRef ds:uri="74868d3f-3561-4f57-b9f9-c46efd9639c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32a6e8c-83fa-4c02-9cfa-63140715af0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8EDC4E-3BB2-4DA2-8C41-9D94B21D2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42CF1-EF26-4025-A901-B61E9F5C7A05}">
  <ds:schemaRefs>
    <ds:schemaRef ds:uri="532a6e8c-83fa-4c02-9cfa-63140715af0c"/>
    <ds:schemaRef ds:uri="74868d3f-3561-4f57-b9f9-c46efd9639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1028</Words>
  <Application>Microsoft Office PowerPoint</Application>
  <PresentationFormat>Widescreen</PresentationFormat>
  <Paragraphs>161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Century Gothic</vt:lpstr>
      <vt:lpstr>Futura Medium</vt:lpstr>
      <vt:lpstr>Segoe UI 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11</cp:revision>
  <dcterms:created xsi:type="dcterms:W3CDTF">2021-08-04T08:19:39Z</dcterms:created>
  <dcterms:modified xsi:type="dcterms:W3CDTF">2022-07-25T04:47:22Z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