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1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76" r:id="rId12"/>
    <p:sldId id="289" r:id="rId13"/>
    <p:sldId id="288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2" autoAdjust="0"/>
    <p:restoredTop sz="63759" autoAdjust="0"/>
  </p:normalViewPr>
  <p:slideViewPr>
    <p:cSldViewPr snapToGrid="0">
      <p:cViewPr varScale="1">
        <p:scale>
          <a:sx n="56" d="100"/>
          <a:sy n="56" d="100"/>
        </p:scale>
        <p:origin x="166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C147-82FB-4B0E-A7D8-FBAAB0858EC1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8607-AC97-4122-A55B-1890E0259A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58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https://pixnio.com/free-images/2020/08/12/2020-08-12-11-28-09-1200x800.jpg</a:t>
            </a:r>
          </a:p>
          <a:p>
            <a:endParaRPr lang="en-AU" dirty="0" smtClean="0"/>
          </a:p>
          <a:p>
            <a:r>
              <a:rPr lang="en-AU" dirty="0" smtClean="0"/>
              <a:t>https://cdn.pixabay.com/photo/2014/03/19/00/05/anemone-290340_960_720.jpg</a:t>
            </a:r>
          </a:p>
          <a:p>
            <a:endParaRPr lang="en-AU" dirty="0" smtClean="0"/>
          </a:p>
          <a:p>
            <a:r>
              <a:rPr lang="en-AU" dirty="0" smtClean="0"/>
              <a:t>https://cdn.pixabay.com/photo/2014/03/04/19/53/dog-279698_1280.jpg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350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https://live.staticflickr.com/9/12617059_c5835ff0d5_b.jpg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35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https://live.staticflickr.com/9/12617059_c5835ff0d5_b.jpg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https://3.bp.blogspot.com/-4QqaP-wPtxU/WMBywvyV-MI/AAAAAAAABcM/h0hADX4gbNsNiI3s9M6gdlheR2zfC_yzACLcB/w1200-h630-p-k-no-nu/149.children-running.jpg</a:t>
            </a:r>
          </a:p>
          <a:p>
            <a:endParaRPr lang="en-AU" dirty="0" smtClean="0"/>
          </a:p>
          <a:p>
            <a:r>
              <a:rPr lang="en-AU" dirty="0" smtClean="0"/>
              <a:t>https://images.pexels.com/photos/1104014/pexels-photo-1104014.jpeg?cs=srgb&amp;dl=pexels-luna-lovegood-1104014.jpg&amp;fm=jpg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939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https://live.staticflickr.com/3617/3324301004_48853f97ca.jpg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870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https://images.pexels.com/photos/1440918/pexels-photo-1440918.jpeg?cs=srgb&amp;dl=close-up-photography-of-gray-tabby-cat-sleeping-on-yellow-1440918.jpg&amp;fm=jpg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70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https://xueshu.info/wp-content/uploads/2009/12/cat_toilet.jpg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39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https://images.pexels.com/photos/51807/pexels-photo-51807.jpeg?cs=srgb&amp;dl=dog-relax-summer-51807.jpg&amp;fm=jpg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2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http://img12.deviantart.net/9acf/i/2009/147/4/1/puppies_and_toilet_paper_20082_by_dougamer.jpg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910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https://2.bp.blogspot.com/-M0Yl3mbzV4s/UtLH8_sb9pI/AAAAAAAAIEY/1ucKEZgjJPI/s1600/DSC05379+-+copia.JPG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61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https://yournorthcounty.com/wp-content/uploads/2017/08/lamppost-pizza.jpg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8607-AC97-4122-A55B-1890E0259A3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8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29/09/2022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29/09/2022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7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</a:t>
            </a:r>
            <a:r>
              <a:rPr lang="en-AU" dirty="0" smtClean="0"/>
              <a:t>Foundation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</a:t>
            </a:r>
            <a:r>
              <a:rPr lang="en-AU" dirty="0"/>
              <a:t>2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Expand simple sentences with an adjective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Natalie Old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9" y="631068"/>
            <a:ext cx="6335895" cy="61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 is expanded with an adjective?</a:t>
            </a:r>
            <a:endParaRPr lang="en-AU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Adjectives describe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2" y="2116578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7" y="303097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6" y="388516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5" y="4730037"/>
            <a:ext cx="674078" cy="674078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98184-DAEC-4AF8-A3FC-6E8DD0CF07D5}"/>
              </a:ext>
            </a:extLst>
          </p:cNvPr>
          <p:cNvSpPr/>
          <p:nvPr/>
        </p:nvSpPr>
        <p:spPr>
          <a:xfrm>
            <a:off x="1518910" y="3086600"/>
            <a:ext cx="64796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naughty dog chewed toilet paper.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B263-AE8C-4ACA-AE2D-714E08E3C645}"/>
              </a:ext>
            </a:extLst>
          </p:cNvPr>
          <p:cNvSpPr/>
          <p:nvPr/>
        </p:nvSpPr>
        <p:spPr>
          <a:xfrm>
            <a:off x="1518909" y="3931727"/>
            <a:ext cx="59057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bored dog made a huge mess.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40D242-76F4-4ECB-A01B-FEF2430490E0}"/>
              </a:ext>
            </a:extLst>
          </p:cNvPr>
          <p:cNvSpPr/>
          <p:nvPr/>
        </p:nvSpPr>
        <p:spPr>
          <a:xfrm>
            <a:off x="1518909" y="4776854"/>
            <a:ext cx="6003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chewed white toilet paper.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6B9C2-05BD-4006-B931-23E4AF222C28}"/>
              </a:ext>
            </a:extLst>
          </p:cNvPr>
          <p:cNvSpPr/>
          <p:nvPr/>
        </p:nvSpPr>
        <p:spPr>
          <a:xfrm>
            <a:off x="1532763" y="2241472"/>
            <a:ext cx="503375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chewed toilet paper.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BFBF6-0762-499D-9DF2-9D9A3A736286}"/>
              </a:ext>
            </a:extLst>
          </p:cNvPr>
          <p:cNvSpPr txBox="1"/>
          <p:nvPr/>
        </p:nvSpPr>
        <p:spPr>
          <a:xfrm>
            <a:off x="10203336" y="1055275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 one-at-a-time once students have answered on their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noun and adjective, discuss answers</a:t>
            </a:r>
          </a:p>
        </p:txBody>
      </p:sp>
      <p:pic>
        <p:nvPicPr>
          <p:cNvPr id="2" name="Picture 1" descr="Puppies and Toilet Paper 20082 by Dougamer on DeviantAr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1" y="3474644"/>
            <a:ext cx="3548447" cy="26613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5839" y="777924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839" y="89736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5649" y="4831434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__________________________________________________________________.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What words could describe it? 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including the adjective.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A45E9CA-A6DA-4D8E-B756-C2E094616F52}"/>
              </a:ext>
            </a:extLst>
          </p:cNvPr>
          <p:cNvSpPr txBox="1">
            <a:spLocks/>
          </p:cNvSpPr>
          <p:nvPr/>
        </p:nvSpPr>
        <p:spPr>
          <a:xfrm>
            <a:off x="258687" y="5958630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3560" y="1872348"/>
            <a:ext cx="72442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 smtClean="0">
                <a:latin typeface="Century Gothic" panose="020B0502020202020204" pitchFamily="34" charset="0"/>
              </a:rPr>
              <a:t>I had a ___________ cupcake from the shop.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Ma Petite Boulangerie: Red Velvet Cupcak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4" y="2800758"/>
            <a:ext cx="2630543" cy="197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46932" y="2323779"/>
            <a:ext cx="6399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 smtClean="0">
                <a:latin typeface="Century Gothic" panose="020B0502020202020204" pitchFamily="34" charset="0"/>
              </a:rPr>
              <a:t>We had a ___________ pizza for lunch. 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Development: You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including the adjective.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What words could describe it? 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Lamppost Pizza | Your North Count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02" y="2493333"/>
            <a:ext cx="3525601" cy="261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including the adjective.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1073" y="2323779"/>
            <a:ext cx="58609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 smtClean="0">
                <a:latin typeface="Century Gothic" panose="020B0502020202020204" pitchFamily="34" charset="0"/>
              </a:rPr>
              <a:t>The girl rode a ______________ bike.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What words could describe it? 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pic>
        <p:nvPicPr>
          <p:cNvPr id="2" name="Picture 1" descr="riding | CJ riding her bike in the school grounds, Sunday | mcmrbt | Flick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9"/>
          <a:stretch/>
        </p:blipFill>
        <p:spPr>
          <a:xfrm>
            <a:off x="6549004" y="1874138"/>
            <a:ext cx="2838734" cy="32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BB4C-0AFE-44AF-AD6E-E63AD101B2C9}"/>
              </a:ext>
            </a:extLst>
          </p:cNvPr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Rewrite the sentence including the adjective.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2285" y="2964483"/>
            <a:ext cx="99195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 </a:t>
            </a:r>
            <a:r>
              <a:rPr lang="en-AU" sz="2600" dirty="0" smtClean="0">
                <a:latin typeface="Century Gothic" panose="020B0502020202020204" pitchFamily="34" charset="0"/>
              </a:rPr>
              <a:t>Add in sentences from decodable texts/ or picture books currently being used in class 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51406" y="5167415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1D69E16-CCA3-4BF4-BBD1-43DAD499E2C3}"/>
              </a:ext>
            </a:extLst>
          </p:cNvPr>
          <p:cNvSpPr txBox="1">
            <a:spLocks/>
          </p:cNvSpPr>
          <p:nvPr/>
        </p:nvSpPr>
        <p:spPr>
          <a:xfrm>
            <a:off x="491298" y="6028742"/>
            <a:ext cx="11700702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 ___________________________________________________________________.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Identify the noun.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Century Gothic" panose="020B0502020202020204" pitchFamily="34" charset="0"/>
              </a:rPr>
              <a:t>What words could describe it? 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24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3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 expand simple sentences with an adjective.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9558" y="340308"/>
            <a:ext cx="8858464" cy="48427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Adjectives describe nouns.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798" y="1376565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79006" y="5194296"/>
            <a:ext cx="1925649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u="sng" dirty="0">
                <a:latin typeface="Century Gothic" panose="020B0502020202020204" pitchFamily="34" charset="0"/>
              </a:rPr>
              <a:t>old</a:t>
            </a:r>
            <a:r>
              <a:rPr lang="en-AU" b="1" dirty="0">
                <a:latin typeface="Century Gothic" panose="020B0502020202020204" pitchFamily="34" charset="0"/>
              </a:rPr>
              <a:t> man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699297" y="5256732"/>
            <a:ext cx="2133468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u="sng" dirty="0">
                <a:latin typeface="Century Gothic" panose="020B0502020202020204" pitchFamily="34" charset="0"/>
              </a:rPr>
              <a:t>blue</a:t>
            </a:r>
            <a:r>
              <a:rPr lang="en-AU" b="1" dirty="0">
                <a:latin typeface="Century Gothic" panose="020B0502020202020204" pitchFamily="34" charset="0"/>
              </a:rPr>
              <a:t> flower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7079805" y="5223758"/>
            <a:ext cx="220999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b="1" u="sng" dirty="0">
                <a:latin typeface="Century Gothic" panose="020B0502020202020204" pitchFamily="34" charset="0"/>
              </a:rPr>
              <a:t>cute</a:t>
            </a:r>
            <a:r>
              <a:rPr lang="en-AU" b="1" dirty="0">
                <a:latin typeface="Century Gothic" panose="020B0502020202020204" pitchFamily="34" charset="0"/>
              </a:rPr>
              <a:t> puppy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315329" y="1455575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</a:t>
            </a:r>
            <a:r>
              <a:rPr lang="en-AU" sz="1400" dirty="0" smtClean="0">
                <a:latin typeface="Century Gothic" panose="020B0502020202020204" pitchFamily="34" charset="0"/>
              </a:rPr>
              <a:t>an adjective</a:t>
            </a:r>
            <a:r>
              <a:rPr lang="en-AU" sz="1400" dirty="0" smtClean="0">
                <a:latin typeface="Century Gothic" panose="020B0502020202020204" pitchFamily="34" charset="0"/>
              </a:rPr>
              <a:t>? 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</a:t>
            </a:r>
            <a:r>
              <a:rPr lang="en-AU" sz="1400" dirty="0" smtClean="0">
                <a:latin typeface="Century Gothic" panose="020B0502020202020204" pitchFamily="34" charset="0"/>
              </a:rPr>
              <a:t>adjective</a:t>
            </a:r>
            <a:r>
              <a:rPr lang="en-AU" sz="1400" dirty="0" smtClean="0">
                <a:latin typeface="Century Gothic" panose="020B0502020202020204" pitchFamily="34" charset="0"/>
              </a:rPr>
              <a:t>?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other adjectives could you think of for this picture?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pic>
        <p:nvPicPr>
          <p:cNvPr id="5" name="Picture 4" descr="Free picture: old man, elderly, eyeglasses, wrinkle, mustache, hat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057466"/>
            <a:ext cx="2554472" cy="1702981"/>
          </a:xfrm>
          <a:prstGeom prst="rect">
            <a:avLst/>
          </a:prstGeom>
        </p:spPr>
      </p:pic>
      <p:pic>
        <p:nvPicPr>
          <p:cNvPr id="6" name="Picture 5" descr="Free photo: Anemone, Blue, Flower, Petals - Free Image on Pixabay - 2903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523" y="3057466"/>
            <a:ext cx="2990925" cy="1990835"/>
          </a:xfrm>
          <a:prstGeom prst="rect">
            <a:avLst/>
          </a:prstGeom>
        </p:spPr>
      </p:pic>
      <p:pic>
        <p:nvPicPr>
          <p:cNvPr id="7" name="Picture 6" descr="Dog Puppy Animal Portrait Small · Free photo on Pixabay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99" y="3006420"/>
            <a:ext cx="2460203" cy="184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62138" y="1159467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30614" y="4953087"/>
            <a:ext cx="356463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b="1" dirty="0" smtClean="0">
                <a:latin typeface="Century Gothic" panose="020B0502020202020204" pitchFamily="34" charset="0"/>
              </a:rPr>
              <a:t>The kids are running.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6837285" y="4964082"/>
            <a:ext cx="3767190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b="1" dirty="0" smtClean="0">
                <a:latin typeface="Century Gothic" panose="020B0502020202020204" pitchFamily="34" charset="0"/>
              </a:rPr>
              <a:t>The boy is jumping.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138" y="5631828"/>
            <a:ext cx="383311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Running is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verb in the sentence.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It tells what the kids are doing, it doesn’t describe them.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8794" y="5648139"/>
            <a:ext cx="3269673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jumping is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verb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. It tells what the boy is doing, it doesn’t describe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him.</a:t>
            </a:r>
            <a:endParaRPr lang="en-A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3046288" y="1087401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9558" y="340308"/>
            <a:ext cx="8858464" cy="48427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Adjectives describe nouns.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Jumping &amp; Running for ANIMOT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8" y="2203756"/>
            <a:ext cx="4369670" cy="2294077"/>
          </a:xfrm>
          <a:prstGeom prst="rect">
            <a:avLst/>
          </a:prstGeom>
        </p:spPr>
      </p:pic>
      <p:pic>
        <p:nvPicPr>
          <p:cNvPr id="6" name="Picture 5" descr="Boy Jumping Near Grass at Daytime · Free Stock Phot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6" y="2064985"/>
            <a:ext cx="3857260" cy="25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353156" y="2724712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1985116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smart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clever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Intelligent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doing my homework.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50427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Say the sentence with the adjective.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5" name="Picture 4" descr="I have checked these answers 3 times and I think you got #… | Flick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49" y="1716518"/>
            <a:ext cx="3740737" cy="338910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166959" y="2788881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14988" y="2002534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tired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lazy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sleeping.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Say the sentence with the adjective.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DF0B7-5375-4245-9E49-CCA5DD5D40E0}"/>
              </a:ext>
            </a:extLst>
          </p:cNvPr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4" name="Picture 3" descr="Close-up Photography of Gray Tabby Cat Sleeping on Yellow Textil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74" y="2788881"/>
            <a:ext cx="4706990" cy="3137993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2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3227107" y="2796519"/>
            <a:ext cx="1982097" cy="492443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600" b="1" dirty="0">
                <a:latin typeface="Century Gothic" panose="020B0502020202020204" pitchFamily="34" charset="0"/>
              </a:rPr>
              <a:t>Noun:</a:t>
            </a:r>
            <a:r>
              <a:rPr lang="en-AU" sz="2600" dirty="0">
                <a:latin typeface="Century Gothic" panose="020B0502020202020204" pitchFamily="34" charset="0"/>
              </a:rPr>
              <a:t> cat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2175492"/>
            <a:ext cx="2244344" cy="246407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b="1" dirty="0">
                <a:latin typeface="Century Gothic" panose="020B0502020202020204" pitchFamily="34" charset="0"/>
                <a:ea typeface="+mn-ea"/>
              </a:rPr>
              <a:t>Adjectives: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helpful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____________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589" y="5670098"/>
            <a:ext cx="11180162" cy="911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_______________ cat is fixing the toilet.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10" y="369331"/>
            <a:ext cx="7010664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Think of an adjective to describe it.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Say the sentence with the adjective.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7C9AB-1229-4736-B481-83CD899A7173}"/>
              </a:ext>
            </a:extLst>
          </p:cNvPr>
          <p:cNvSpPr txBox="1"/>
          <p:nvPr/>
        </p:nvSpPr>
        <p:spPr>
          <a:xfrm>
            <a:off x="10061817" y="1027753"/>
            <a:ext cx="2148647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an adjective to describe it?</a:t>
            </a:r>
          </a:p>
        </p:txBody>
      </p:sp>
      <p:pic>
        <p:nvPicPr>
          <p:cNvPr id="4" name="Picture 3" descr="Top 10 Cat Quirks （猫咪趣怪爬行榜） – 竹叶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39" y="2450147"/>
            <a:ext cx="4241055" cy="2986349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018" y="92276"/>
            <a:ext cx="674078" cy="674078"/>
          </a:xfrm>
          <a:prstGeom prst="rect">
            <a:avLst/>
          </a:prstGeom>
        </p:spPr>
      </p:pic>
      <p:pic>
        <p:nvPicPr>
          <p:cNvPr id="2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6140" y="109211"/>
            <a:ext cx="674079" cy="6740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673" y="109211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9" y="631068"/>
            <a:ext cx="6335895" cy="61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 is expanded with an adjective?</a:t>
            </a:r>
            <a:endParaRPr lang="en-AU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8882" y="6012874"/>
            <a:ext cx="11321228" cy="73429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400" dirty="0">
                <a:latin typeface="Century Gothic" panose="020B0502020202020204" pitchFamily="34" charset="0"/>
              </a:rPr>
              <a:t>Adjectives describe nouns.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Go through each option one-at-a-time once students have answered on their whiteboards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Identify noun and adjective, discuss answers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2" y="2116578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87" y="3030978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26" y="388516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5" y="4730037"/>
            <a:ext cx="674078" cy="674078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336" y="132707"/>
            <a:ext cx="674078" cy="6740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998184-DAEC-4AF8-A3FC-6E8DD0CF07D5}"/>
              </a:ext>
            </a:extLst>
          </p:cNvPr>
          <p:cNvSpPr/>
          <p:nvPr/>
        </p:nvSpPr>
        <p:spPr>
          <a:xfrm>
            <a:off x="1518910" y="3086600"/>
            <a:ext cx="510428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pampered </a:t>
            </a:r>
            <a:r>
              <a:rPr lang="en-AU" sz="2600" dirty="0">
                <a:latin typeface="Century Gothic" panose="020B0502020202020204" pitchFamily="34" charset="0"/>
              </a:rPr>
              <a:t>dog is relaxing.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7B263-AE8C-4ACA-AE2D-714E08E3C645}"/>
              </a:ext>
            </a:extLst>
          </p:cNvPr>
          <p:cNvSpPr/>
          <p:nvPr/>
        </p:nvSpPr>
        <p:spPr>
          <a:xfrm>
            <a:off x="1518909" y="3931727"/>
            <a:ext cx="6317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</a:t>
            </a:r>
            <a:r>
              <a:rPr lang="en-AU" sz="2600" dirty="0" smtClean="0">
                <a:latin typeface="Century Gothic" panose="020B0502020202020204" pitchFamily="34" charset="0"/>
              </a:rPr>
              <a:t>pampered, </a:t>
            </a:r>
            <a:r>
              <a:rPr lang="en-AU" sz="2600" dirty="0">
                <a:latin typeface="Century Gothic" panose="020B0502020202020204" pitchFamily="34" charset="0"/>
              </a:rPr>
              <a:t>brown dog is relaxing.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40D242-76F4-4ECB-A01B-FEF2430490E0}"/>
              </a:ext>
            </a:extLst>
          </p:cNvPr>
          <p:cNvSpPr/>
          <p:nvPr/>
        </p:nvSpPr>
        <p:spPr>
          <a:xfrm>
            <a:off x="1518909" y="4776854"/>
            <a:ext cx="37064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is </a:t>
            </a:r>
            <a:r>
              <a:rPr lang="en-AU" sz="2600" dirty="0" smtClean="0">
                <a:latin typeface="Century Gothic" panose="020B0502020202020204" pitchFamily="34" charset="0"/>
              </a:rPr>
              <a:t>in the pool.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6B9C2-05BD-4006-B931-23E4AF222C28}"/>
              </a:ext>
            </a:extLst>
          </p:cNvPr>
          <p:cNvSpPr/>
          <p:nvPr/>
        </p:nvSpPr>
        <p:spPr>
          <a:xfrm>
            <a:off x="1532763" y="2241472"/>
            <a:ext cx="32544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dog is relaxing.</a:t>
            </a:r>
          </a:p>
        </p:txBody>
      </p:sp>
      <p:pic>
        <p:nvPicPr>
          <p:cNvPr id="6" name="Picture 5" descr="Free stock photo of dog, relax, summ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269" y="3426656"/>
            <a:ext cx="3738885" cy="21031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404" y="82683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2404" y="138648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17951</TotalTime>
  <Words>731</Words>
  <Application>Microsoft Office PowerPoint</Application>
  <PresentationFormat>Widescreen</PresentationFormat>
  <Paragraphs>182</Paragraphs>
  <Slides>14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47</cp:revision>
  <dcterms:created xsi:type="dcterms:W3CDTF">2021-08-04T08:19:39Z</dcterms:created>
  <dcterms:modified xsi:type="dcterms:W3CDTF">2022-10-11T12:45:48Z</dcterms:modified>
</cp:coreProperties>
</file>