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60" r:id="rId5"/>
    <p:sldId id="261" r:id="rId6"/>
    <p:sldId id="262" r:id="rId7"/>
    <p:sldId id="285" r:id="rId8"/>
    <p:sldId id="263" r:id="rId9"/>
    <p:sldId id="276" r:id="rId10"/>
    <p:sldId id="265" r:id="rId11"/>
    <p:sldId id="266" r:id="rId12"/>
    <p:sldId id="267" r:id="rId13"/>
    <p:sldId id="287" r:id="rId14"/>
    <p:sldId id="268" r:id="rId15"/>
    <p:sldId id="278" r:id="rId16"/>
    <p:sldId id="279" r:id="rId17"/>
    <p:sldId id="280" r:id="rId18"/>
    <p:sldId id="288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25/07/2022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2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To expand simple sentences with an </a:t>
            </a:r>
            <a:r>
              <a:rPr lang="en-AU" dirty="0" smtClean="0"/>
              <a:t>adjective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Yvonne Cooper </a:t>
            </a:r>
          </a:p>
        </p:txBody>
      </p:sp>
    </p:spTree>
    <p:extLst>
      <p:ext uri="{BB962C8B-B14F-4D97-AF65-F5344CB8AC3E}">
        <p14:creationId xmlns:p14="http://schemas.microsoft.com/office/powerpoint/2010/main" val="34613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1F903-7443-46FE-9DE2-14188E0F08AA}"/>
              </a:ext>
            </a:extLst>
          </p:cNvPr>
          <p:cNvSpPr/>
          <p:nvPr/>
        </p:nvSpPr>
        <p:spPr>
          <a:xfrm>
            <a:off x="190712" y="2910003"/>
            <a:ext cx="106266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On </a:t>
            </a:r>
            <a:r>
              <a:rPr lang="en-AU" sz="2600" dirty="0" smtClean="0">
                <a:latin typeface="Century Gothic" panose="020B0502020202020204" pitchFamily="34" charset="0"/>
              </a:rPr>
              <a:t>Friday, </a:t>
            </a:r>
            <a:r>
              <a:rPr lang="en-AU" sz="2600" dirty="0">
                <a:latin typeface="Century Gothic" panose="020B0502020202020204" pitchFamily="34" charset="0"/>
              </a:rPr>
              <a:t>Mum always cooks a ____________  ___________ dinner.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096685-1A0D-48A2-869A-C55208A3125B}"/>
              </a:ext>
            </a:extLst>
          </p:cNvPr>
          <p:cNvSpPr txBox="1">
            <a:spLocks/>
          </p:cNvSpPr>
          <p:nvPr/>
        </p:nvSpPr>
        <p:spPr>
          <a:xfrm>
            <a:off x="190712" y="415484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__________  tree was the scariest to climb.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77C7FAF-205D-428E-9FE2-5949DC69446E}"/>
              </a:ext>
            </a:extLst>
          </p:cNvPr>
          <p:cNvSpPr txBox="1">
            <a:spLocks/>
          </p:cNvSpPr>
          <p:nvPr/>
        </p:nvSpPr>
        <p:spPr>
          <a:xfrm>
            <a:off x="190712" y="53155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Have you seen the __________ movie in the series?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AAC0AF-2078-4A7E-9FAF-6070735009A4}"/>
              </a:ext>
            </a:extLst>
          </p:cNvPr>
          <p:cNvSpPr/>
          <p:nvPr/>
        </p:nvSpPr>
        <p:spPr>
          <a:xfrm>
            <a:off x="2624156" y="4070682"/>
            <a:ext cx="824917" cy="4924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B4C704-855F-47D0-808D-107B530A5E30}"/>
              </a:ext>
            </a:extLst>
          </p:cNvPr>
          <p:cNvSpPr/>
          <p:nvPr/>
        </p:nvSpPr>
        <p:spPr>
          <a:xfrm>
            <a:off x="5109854" y="5206063"/>
            <a:ext cx="1073791" cy="6024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AB4178-6931-457B-AC97-48D28CADAB18}"/>
              </a:ext>
            </a:extLst>
          </p:cNvPr>
          <p:cNvSpPr/>
          <p:nvPr/>
        </p:nvSpPr>
        <p:spPr>
          <a:xfrm>
            <a:off x="9546042" y="2931443"/>
            <a:ext cx="1093364" cy="4924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2C8DBE-EC8D-40C7-AA7D-8B1E81467C00}"/>
              </a:ext>
            </a:extLst>
          </p:cNvPr>
          <p:cNvSpPr/>
          <p:nvPr/>
        </p:nvSpPr>
        <p:spPr>
          <a:xfrm>
            <a:off x="77500" y="1595434"/>
            <a:ext cx="868445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             roast        tallest         latest       delicious       solid       hurt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03EC68-E7AD-4066-BBBE-4A287F6CEAD4}"/>
              </a:ext>
            </a:extLst>
          </p:cNvPr>
          <p:cNvSpPr/>
          <p:nvPr/>
        </p:nvSpPr>
        <p:spPr>
          <a:xfrm>
            <a:off x="1986863" y="2910002"/>
            <a:ext cx="906318" cy="4924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4CBE35-080B-4A9E-8C53-39F9A2E8E9B4}"/>
              </a:ext>
            </a:extLst>
          </p:cNvPr>
          <p:cNvSpPr/>
          <p:nvPr/>
        </p:nvSpPr>
        <p:spPr>
          <a:xfrm>
            <a:off x="768685" y="2831437"/>
            <a:ext cx="1093364" cy="4924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691DCA-9E3B-4B1D-A519-B01CB4530B36}"/>
              </a:ext>
            </a:extLst>
          </p:cNvPr>
          <p:cNvSpPr/>
          <p:nvPr/>
        </p:nvSpPr>
        <p:spPr>
          <a:xfrm>
            <a:off x="7159125" y="5206063"/>
            <a:ext cx="963336" cy="6024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extra information is the adjective giving us? What is the adjective doing to the noun __________?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9" grpId="0" animBg="1"/>
      <p:bldP spid="22" grpId="0" animBg="1"/>
      <p:bldP spid="23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3F8804-E4FC-4E8E-8FCD-94AD84E1D71D}"/>
              </a:ext>
            </a:extLst>
          </p:cNvPr>
          <p:cNvSpPr/>
          <p:nvPr/>
        </p:nvSpPr>
        <p:spPr>
          <a:xfrm>
            <a:off x="299709" y="4934813"/>
            <a:ext cx="9332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It was a __________ , ___________ day and no fun at all.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D28EAB-B554-45FD-B46C-98B45D16A7BA}"/>
              </a:ext>
            </a:extLst>
          </p:cNvPr>
          <p:cNvSpPr/>
          <p:nvPr/>
        </p:nvSpPr>
        <p:spPr>
          <a:xfrm>
            <a:off x="5480835" y="4996515"/>
            <a:ext cx="802519" cy="4407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67505-3E6E-4DEA-9B9D-4E5640781B79}"/>
              </a:ext>
            </a:extLst>
          </p:cNvPr>
          <p:cNvSpPr/>
          <p:nvPr/>
        </p:nvSpPr>
        <p:spPr>
          <a:xfrm>
            <a:off x="299709" y="1663267"/>
            <a:ext cx="868445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             rock        wet         funny       dreary          best         yellow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27846-BB4B-4D9C-9959-1FB9F83BA71A}"/>
              </a:ext>
            </a:extLst>
          </p:cNvPr>
          <p:cNvSpPr/>
          <p:nvPr/>
        </p:nvSpPr>
        <p:spPr>
          <a:xfrm>
            <a:off x="299709" y="3283725"/>
            <a:ext cx="106479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All the _______ tickets for the ___________ concert were sold out.                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281890-48A6-473E-BA96-32749F8DA6FC}"/>
              </a:ext>
            </a:extLst>
          </p:cNvPr>
          <p:cNvSpPr/>
          <p:nvPr/>
        </p:nvSpPr>
        <p:spPr>
          <a:xfrm>
            <a:off x="2689711" y="3273715"/>
            <a:ext cx="1093724" cy="5124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90FA7A-0E6E-489A-AD55-7E48C47241D4}"/>
              </a:ext>
            </a:extLst>
          </p:cNvPr>
          <p:cNvSpPr/>
          <p:nvPr/>
        </p:nvSpPr>
        <p:spPr>
          <a:xfrm>
            <a:off x="6824620" y="3297136"/>
            <a:ext cx="1396591" cy="5124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extra information is the adjective giving us? What is the adjective doing to the noun __________?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18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AF0588-FF34-4872-8799-23958304FA72}"/>
              </a:ext>
            </a:extLst>
          </p:cNvPr>
          <p:cNvSpPr/>
          <p:nvPr/>
        </p:nvSpPr>
        <p:spPr>
          <a:xfrm>
            <a:off x="220661" y="1885675"/>
            <a:ext cx="75793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Have you put your clothes in the drawers yet?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19B0E9-5FD8-4706-80E0-C2A02E2C2990}"/>
              </a:ext>
            </a:extLst>
          </p:cNvPr>
          <p:cNvSpPr/>
          <p:nvPr/>
        </p:nvSpPr>
        <p:spPr>
          <a:xfrm>
            <a:off x="5545780" y="1865017"/>
            <a:ext cx="1387030" cy="5579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7A373A-5FC4-4E90-9FDE-3AAAEF84B4D1}"/>
              </a:ext>
            </a:extLst>
          </p:cNvPr>
          <p:cNvSpPr/>
          <p:nvPr/>
        </p:nvSpPr>
        <p:spPr>
          <a:xfrm>
            <a:off x="3296823" y="1866600"/>
            <a:ext cx="1258399" cy="56704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20661" y="2560036"/>
            <a:ext cx="9686737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9B55E-D15F-493A-942C-5E4208C9AECC}"/>
              </a:ext>
            </a:extLst>
          </p:cNvPr>
          <p:cNvSpPr txBox="1"/>
          <p:nvPr/>
        </p:nvSpPr>
        <p:spPr>
          <a:xfrm>
            <a:off x="699157" y="4233641"/>
            <a:ext cx="9208241" cy="209288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adjectives could we use to modify the nouns _____________?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EA55A8-C403-4E3D-B129-5DDF85A52C03}"/>
              </a:ext>
            </a:extLst>
          </p:cNvPr>
          <p:cNvSpPr/>
          <p:nvPr/>
        </p:nvSpPr>
        <p:spPr>
          <a:xfrm>
            <a:off x="273892" y="1703671"/>
            <a:ext cx="8969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Before we eat this dinner, we need to wash our hands.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E559B4-BF1C-44C9-8728-1542D2F20E12}"/>
              </a:ext>
            </a:extLst>
          </p:cNvPr>
          <p:cNvSpPr/>
          <p:nvPr/>
        </p:nvSpPr>
        <p:spPr>
          <a:xfrm>
            <a:off x="7933784" y="1738138"/>
            <a:ext cx="1082181" cy="4924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E58D8D-FCA0-49B0-9C3C-5E09177F4991}"/>
              </a:ext>
            </a:extLst>
          </p:cNvPr>
          <p:cNvSpPr/>
          <p:nvPr/>
        </p:nvSpPr>
        <p:spPr>
          <a:xfrm>
            <a:off x="3329354" y="1703671"/>
            <a:ext cx="1058088" cy="5613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http://www.learn-it.com.au/iwb/dottedthirds.png">
            <a:extLst>
              <a:ext uri="{FF2B5EF4-FFF2-40B4-BE49-F238E27FC236}">
                <a16:creationId xmlns:a16="http://schemas.microsoft.com/office/drawing/2014/main" id="{8F446D84-0AE4-4372-B56A-DB08A8A4E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321329" y="2419684"/>
            <a:ext cx="967834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51A612-620F-421D-AAD8-61DDFBE8A403}"/>
              </a:ext>
            </a:extLst>
          </p:cNvPr>
          <p:cNvSpPr txBox="1"/>
          <p:nvPr/>
        </p:nvSpPr>
        <p:spPr>
          <a:xfrm>
            <a:off x="556382" y="4151287"/>
            <a:ext cx="9208241" cy="209288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adjectives could we use to modify the nouns _____________?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14289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F511F0-AA68-41E0-9DC1-E253A9A34DA4}"/>
              </a:ext>
            </a:extLst>
          </p:cNvPr>
          <p:cNvSpPr/>
          <p:nvPr/>
        </p:nvSpPr>
        <p:spPr>
          <a:xfrm>
            <a:off x="190652" y="2464545"/>
            <a:ext cx="9263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I think the students enjoyed the day 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1AD861-1F20-4BBB-9910-E95E9D50A81D}"/>
              </a:ext>
            </a:extLst>
          </p:cNvPr>
          <p:cNvSpPr/>
          <p:nvPr/>
        </p:nvSpPr>
        <p:spPr>
          <a:xfrm>
            <a:off x="1860312" y="2464545"/>
            <a:ext cx="1386227" cy="55549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4D4FB4-4E39-4885-9142-899898D1BF42}"/>
              </a:ext>
            </a:extLst>
          </p:cNvPr>
          <p:cNvSpPr/>
          <p:nvPr/>
        </p:nvSpPr>
        <p:spPr>
          <a:xfrm>
            <a:off x="5327008" y="2496069"/>
            <a:ext cx="687898" cy="49244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http://www.learn-it.com.au/iwb/dottedthirds.png">
            <a:extLst>
              <a:ext uri="{FF2B5EF4-FFF2-40B4-BE49-F238E27FC236}">
                <a16:creationId xmlns:a16="http://schemas.microsoft.com/office/drawing/2014/main" id="{9C12C030-1DC8-4D9C-B7B6-E65FCB268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09121" y="3594143"/>
            <a:ext cx="967834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adjectives could we use to modify the nouns _____________?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614FE9-9B3A-47F7-A0CD-4541724D73F2}"/>
              </a:ext>
            </a:extLst>
          </p:cNvPr>
          <p:cNvSpPr/>
          <p:nvPr/>
        </p:nvSpPr>
        <p:spPr>
          <a:xfrm>
            <a:off x="190652" y="2464545"/>
            <a:ext cx="96664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I was excited to learn about the book.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28EF9D-EB29-4368-B465-BCE73492FFD0}"/>
              </a:ext>
            </a:extLst>
          </p:cNvPr>
          <p:cNvSpPr/>
          <p:nvPr/>
        </p:nvSpPr>
        <p:spPr>
          <a:xfrm>
            <a:off x="5389657" y="2491975"/>
            <a:ext cx="952420" cy="4650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 descr="http://www.learn-it.com.au/iwb/dottedthirds.png">
            <a:extLst>
              <a:ext uri="{FF2B5EF4-FFF2-40B4-BE49-F238E27FC236}">
                <a16:creationId xmlns:a16="http://schemas.microsoft.com/office/drawing/2014/main" id="{984DC1F9-A49A-4379-BEDC-FC93C8C8A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09120" y="3594143"/>
            <a:ext cx="10988547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adjectives could we use to modify the nouns _____________?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2440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976650-91FF-4943-8EC3-D0FE21F458FC}"/>
              </a:ext>
            </a:extLst>
          </p:cNvPr>
          <p:cNvSpPr/>
          <p:nvPr/>
        </p:nvSpPr>
        <p:spPr>
          <a:xfrm>
            <a:off x="190652" y="2464545"/>
            <a:ext cx="9263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children wanted pencils and paper to draw with.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A01406-CE83-4980-B0B4-36340BBA1CB4}"/>
              </a:ext>
            </a:extLst>
          </p:cNvPr>
          <p:cNvSpPr/>
          <p:nvPr/>
        </p:nvSpPr>
        <p:spPr>
          <a:xfrm>
            <a:off x="898756" y="2515085"/>
            <a:ext cx="1357883" cy="4458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DE1603B-DC4E-4255-911E-882E26B15021}"/>
              </a:ext>
            </a:extLst>
          </p:cNvPr>
          <p:cNvSpPr txBox="1">
            <a:spLocks/>
          </p:cNvSpPr>
          <p:nvPr/>
        </p:nvSpPr>
        <p:spPr>
          <a:xfrm>
            <a:off x="273876" y="5069906"/>
            <a:ext cx="8858464" cy="14049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pronoun.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lang="en-AU" i="1" dirty="0">
              <a:solidFill>
                <a:schemeClr val="dk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2EC815-C6DA-4140-AD52-E35FFD5E652C}"/>
              </a:ext>
            </a:extLst>
          </p:cNvPr>
          <p:cNvSpPr/>
          <p:nvPr/>
        </p:nvSpPr>
        <p:spPr>
          <a:xfrm>
            <a:off x="5515330" y="2493431"/>
            <a:ext cx="1161339" cy="48326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7E8E02-232B-43CD-BB85-E5570432CEE3}"/>
              </a:ext>
            </a:extLst>
          </p:cNvPr>
          <p:cNvSpPr/>
          <p:nvPr/>
        </p:nvSpPr>
        <p:spPr>
          <a:xfrm>
            <a:off x="3600450" y="2493431"/>
            <a:ext cx="1222073" cy="55177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49827-F1A6-489F-8B9A-50F16F8E30D4}"/>
              </a:ext>
            </a:extLst>
          </p:cNvPr>
          <p:cNvSpPr txBox="1"/>
          <p:nvPr/>
        </p:nvSpPr>
        <p:spPr>
          <a:xfrm>
            <a:off x="9568981" y="933090"/>
            <a:ext cx="251827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Brainstorm your possible adjectives.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098587" y="2125990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adjectives could we use to modify the nouns _____________?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497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5E90725-3678-4158-A84D-99D0EBBE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468" y="369331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2E2185-CFCB-46DA-B5AA-78A8461BB1FD}"/>
              </a:ext>
            </a:extLst>
          </p:cNvPr>
          <p:cNvSpPr/>
          <p:nvPr/>
        </p:nvSpPr>
        <p:spPr>
          <a:xfrm>
            <a:off x="190712" y="2464545"/>
            <a:ext cx="96664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door of the house was stuck.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54A8C3-AF6A-4649-A64C-E2AB5BC3507F}"/>
              </a:ext>
            </a:extLst>
          </p:cNvPr>
          <p:cNvSpPr/>
          <p:nvPr/>
        </p:nvSpPr>
        <p:spPr>
          <a:xfrm>
            <a:off x="2708180" y="2511101"/>
            <a:ext cx="1075255" cy="4458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876C0-5655-4C44-84A6-40B7D1BB94CB}"/>
              </a:ext>
            </a:extLst>
          </p:cNvPr>
          <p:cNvSpPr txBox="1"/>
          <p:nvPr/>
        </p:nvSpPr>
        <p:spPr>
          <a:xfrm>
            <a:off x="8932626" y="5159229"/>
            <a:ext cx="3125918" cy="16004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Suggestions:</a:t>
            </a: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  <a:p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B6DE58-530C-42EE-9E91-625F480F5C86}"/>
              </a:ext>
            </a:extLst>
          </p:cNvPr>
          <p:cNvSpPr/>
          <p:nvPr/>
        </p:nvSpPr>
        <p:spPr>
          <a:xfrm>
            <a:off x="847222" y="2523816"/>
            <a:ext cx="914466" cy="4458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203336" y="1787437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adjectives could we use to modify the nouns _____________?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573992-7DC2-4A48-B8C2-A207075ADE68}"/>
              </a:ext>
            </a:extLst>
          </p:cNvPr>
          <p:cNvSpPr/>
          <p:nvPr/>
        </p:nvSpPr>
        <p:spPr>
          <a:xfrm>
            <a:off x="0" y="369180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26731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I use to modify the who (subject)? 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696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95" y="105433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328" y="105433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lang="en-AU" sz="3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ran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Who/what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ho/what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109388" y="3579903"/>
            <a:ext cx="152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0EF2C-8446-0543-A6F5-A734399516D0}"/>
              </a:ext>
            </a:extLst>
          </p:cNvPr>
          <p:cNvCxnSpPr/>
          <p:nvPr/>
        </p:nvCxnSpPr>
        <p:spPr>
          <a:xfrm>
            <a:off x="1641044" y="44827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enormous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AU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dog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7939" y="4087735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towards the beach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AU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enormous</a:t>
            </a:r>
            <a:r>
              <a:rPr lang="en-AU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dog ran towards the beach.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49" y="3130234"/>
            <a:ext cx="3465374" cy="22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</a:t>
            </a:r>
            <a:r>
              <a:rPr lang="en-AU" sz="14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use to </a:t>
            </a:r>
            <a:r>
              <a:rPr lang="en-A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modify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galloped.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Who/what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ho/what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horse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7939" y="4126047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green 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paddock.</a:t>
            </a:r>
            <a:endParaRPr kumimoji="0" lang="en-A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horse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galloped in the </a:t>
            </a:r>
            <a:r>
              <a:rPr kumimoji="0" lang="en-A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green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paddock.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109388" y="3579903"/>
            <a:ext cx="152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54" y="2713887"/>
            <a:ext cx="3384242" cy="22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205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you use to modify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noProof="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She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darted.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lvl="0"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lang="en-AU" sz="2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Who/what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where..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lvl="0"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lang="en-AU" sz="2000" b="1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W</a:t>
            </a:r>
            <a:r>
              <a:rPr lang="en-AU" sz="2000" b="1">
                <a:solidFill>
                  <a:srgbClr val="ED7D31"/>
                </a:solidFill>
                <a:latin typeface="Century Gothic" panose="020B0502020202020204" pitchFamily="34" charset="0"/>
              </a:rPr>
              <a:t>ho/what</a:t>
            </a:r>
            <a:r>
              <a:rPr kumimoji="0" lang="en-AU" sz="20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where.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frightened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girl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7939" y="416384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behind 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spooky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trees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109388" y="3579903"/>
            <a:ext cx="152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81" y="2822779"/>
            <a:ext cx="4357331" cy="24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1414557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simple sentences with an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modify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noun/s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sentence.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26DB6-9BA9-42B6-8FAA-427FA2AA82D6}"/>
              </a:ext>
            </a:extLst>
          </p:cNvPr>
          <p:cNvSpPr txBox="1"/>
          <p:nvPr/>
        </p:nvSpPr>
        <p:spPr>
          <a:xfrm>
            <a:off x="789454" y="3355365"/>
            <a:ext cx="10553700" cy="267765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means to make the sentence longer.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are words that name people, places, things, animals and ideas.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Century Gothic" panose="020B0502020202020204" pitchFamily="34" charset="0"/>
              </a:rPr>
              <a:t>Adjectives</a:t>
            </a:r>
            <a:r>
              <a:rPr lang="en-AU" sz="2800" dirty="0">
                <a:latin typeface="Century Gothic" panose="020B0502020202020204" pitchFamily="34" charset="0"/>
              </a:rPr>
              <a:t> are words that </a:t>
            </a:r>
            <a:r>
              <a:rPr lang="en-AU" sz="2800" dirty="0" smtClean="0">
                <a:latin typeface="Century Gothic" panose="020B0502020202020204" pitchFamily="34" charset="0"/>
              </a:rPr>
              <a:t>modify </a:t>
            </a:r>
            <a:r>
              <a:rPr lang="en-AU" sz="2800" dirty="0" smtClean="0">
                <a:latin typeface="Century Gothic" panose="020B0502020202020204" pitchFamily="34" charset="0"/>
              </a:rPr>
              <a:t>or describe nouns</a:t>
            </a:r>
            <a:r>
              <a:rPr lang="en-AU" sz="2800" dirty="0">
                <a:latin typeface="Century Gothic" panose="020B0502020202020204" pitchFamily="34" charset="0"/>
              </a:rPr>
              <a:t>. They tell which one, how many or what kind.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2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9331"/>
            <a:ext cx="8858464" cy="14049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lang="en-AU" i="1" dirty="0">
              <a:solidFill>
                <a:schemeClr val="dk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3289366"/>
            <a:ext cx="9531563" cy="919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b="1" dirty="0">
                <a:latin typeface="Century Gothic" panose="020B0502020202020204" pitchFamily="34" charset="0"/>
              </a:rPr>
              <a:t>The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motorcycle</a:t>
            </a:r>
            <a:r>
              <a:rPr lang="en-AU" b="1" dirty="0">
                <a:latin typeface="Century Gothic" panose="020B0502020202020204" pitchFamily="34" charset="0"/>
              </a:rPr>
              <a:t> roared down the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street</a:t>
            </a:r>
            <a:r>
              <a:rPr lang="en-AU" b="1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      The </a:t>
            </a:r>
            <a:r>
              <a:rPr lang="en-AU" b="1" u="sng" dirty="0">
                <a:latin typeface="Century Gothic" panose="020B0502020202020204" pitchFamily="34" charset="0"/>
              </a:rPr>
              <a:t>crimson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motorcycle</a:t>
            </a:r>
            <a:r>
              <a:rPr lang="en-AU" b="1" dirty="0">
                <a:latin typeface="Century Gothic" panose="020B0502020202020204" pitchFamily="34" charset="0"/>
              </a:rPr>
              <a:t>  roared down the </a:t>
            </a:r>
            <a:r>
              <a:rPr lang="en-AU" b="1" u="sng" dirty="0">
                <a:latin typeface="Century Gothic" panose="020B0502020202020204" pitchFamily="34" charset="0"/>
              </a:rPr>
              <a:t>deserted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street</a:t>
            </a:r>
            <a:r>
              <a:rPr lang="en-AU" b="1" dirty="0"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25099" y="4382085"/>
            <a:ext cx="9446467" cy="87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  The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question</a:t>
            </a:r>
            <a:r>
              <a:rPr lang="en-AU" b="1" dirty="0">
                <a:latin typeface="Century Gothic" panose="020B0502020202020204" pitchFamily="34" charset="0"/>
              </a:rPr>
              <a:t> was about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shapes</a:t>
            </a:r>
            <a:r>
              <a:rPr lang="en-AU" b="1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     The </a:t>
            </a:r>
            <a:r>
              <a:rPr lang="en-AU" b="1" u="sng" dirty="0">
                <a:latin typeface="Century Gothic" panose="020B0502020202020204" pitchFamily="34" charset="0"/>
              </a:rPr>
              <a:t>second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question</a:t>
            </a:r>
            <a:r>
              <a:rPr lang="en-AU" b="1" dirty="0">
                <a:latin typeface="Century Gothic" panose="020B0502020202020204" pitchFamily="34" charset="0"/>
              </a:rPr>
              <a:t> was about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shapes</a:t>
            </a:r>
            <a:r>
              <a:rPr lang="en-AU" b="1" dirty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25099" y="5499350"/>
            <a:ext cx="9750079" cy="87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  The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poster</a:t>
            </a:r>
            <a:r>
              <a:rPr lang="en-AU" b="1" dirty="0">
                <a:latin typeface="Century Gothic" panose="020B0502020202020204" pitchFamily="34" charset="0"/>
              </a:rPr>
              <a:t> stood out amongst the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others</a:t>
            </a:r>
            <a:r>
              <a:rPr lang="en-AU" b="1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     The </a:t>
            </a:r>
            <a:r>
              <a:rPr lang="en-AU" b="1" u="sng" dirty="0">
                <a:latin typeface="Century Gothic" panose="020B0502020202020204" pitchFamily="34" charset="0"/>
              </a:rPr>
              <a:t>bright pink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poster</a:t>
            </a:r>
            <a:r>
              <a:rPr lang="en-AU" b="1" dirty="0">
                <a:latin typeface="Century Gothic" panose="020B0502020202020204" pitchFamily="34" charset="0"/>
              </a:rPr>
              <a:t> stood out amongst the </a:t>
            </a:r>
            <a:r>
              <a:rPr lang="en-AU" b="1" u="sng" dirty="0">
                <a:latin typeface="Century Gothic" panose="020B0502020202020204" pitchFamily="34" charset="0"/>
              </a:rPr>
              <a:t>paler green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ones</a:t>
            </a:r>
            <a:r>
              <a:rPr lang="en-AU" b="1" dirty="0">
                <a:latin typeface="Century Gothic" panose="020B0502020202020204" pitchFamily="34" charset="0"/>
              </a:rPr>
              <a:t>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397906" y="2447991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</a:t>
            </a:r>
            <a:r>
              <a:rPr lang="en-AU" sz="1400" dirty="0">
                <a:latin typeface="Century Gothic" panose="020B0502020202020204" pitchFamily="34" charset="0"/>
              </a:rPr>
              <a:t>is the adjective in this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Which noun is being </a:t>
            </a:r>
            <a:r>
              <a:rPr lang="en-AU" sz="1400" dirty="0" smtClean="0">
                <a:latin typeface="Century Gothic" panose="020B0502020202020204" pitchFamily="34" charset="0"/>
              </a:rPr>
              <a:t>modified </a:t>
            </a:r>
            <a:r>
              <a:rPr lang="en-AU" sz="1400" dirty="0">
                <a:latin typeface="Century Gothic" panose="020B0502020202020204" pitchFamily="34" charset="0"/>
              </a:rPr>
              <a:t>in this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  The dog ran down the path to its owner.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 The children never stopped looking for their ball.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30" y="3827842"/>
            <a:ext cx="986890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words ‘dog’, ‘path’ and ‘owner’ are the nouns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adjectives have been used.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an adjective being used to expand a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C74E56-CC48-4245-845C-93DBBAF2F7BF}"/>
              </a:ext>
            </a:extLst>
          </p:cNvPr>
          <p:cNvSpPr txBox="1"/>
          <p:nvPr/>
        </p:nvSpPr>
        <p:spPr>
          <a:xfrm>
            <a:off x="334429" y="5288040"/>
            <a:ext cx="986890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words ‘children’ and ‘ball’ are the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nouns.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No adjectives have been used.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67D210-77DE-4280-8E1B-6165E55E8E0F}"/>
              </a:ext>
            </a:extLst>
          </p:cNvPr>
          <p:cNvSpPr/>
          <p:nvPr/>
        </p:nvSpPr>
        <p:spPr>
          <a:xfrm>
            <a:off x="1182206" y="3264701"/>
            <a:ext cx="618019" cy="5022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7EF665-E577-4FBF-B2FA-86F1D092D2E3}"/>
              </a:ext>
            </a:extLst>
          </p:cNvPr>
          <p:cNvSpPr/>
          <p:nvPr/>
        </p:nvSpPr>
        <p:spPr>
          <a:xfrm>
            <a:off x="6046325" y="4543383"/>
            <a:ext cx="539034" cy="5022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12DB42-7D80-454A-B3E6-2157EA662F0D}"/>
              </a:ext>
            </a:extLst>
          </p:cNvPr>
          <p:cNvSpPr/>
          <p:nvPr/>
        </p:nvSpPr>
        <p:spPr>
          <a:xfrm>
            <a:off x="1182205" y="4543384"/>
            <a:ext cx="1040878" cy="5022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709FB25-554E-4E09-9966-C25FCBEDD3F4}"/>
              </a:ext>
            </a:extLst>
          </p:cNvPr>
          <p:cNvSpPr/>
          <p:nvPr/>
        </p:nvSpPr>
        <p:spPr>
          <a:xfrm>
            <a:off x="4794829" y="3264701"/>
            <a:ext cx="775461" cy="5022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92CD39-DD90-4344-9CEC-0F47B0367D8F}"/>
              </a:ext>
            </a:extLst>
          </p:cNvPr>
          <p:cNvSpPr/>
          <p:nvPr/>
        </p:nvSpPr>
        <p:spPr>
          <a:xfrm>
            <a:off x="3494772" y="3272582"/>
            <a:ext cx="618019" cy="5022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9331"/>
            <a:ext cx="8858464" cy="14049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lang="en-AU" i="1" dirty="0">
              <a:solidFill>
                <a:schemeClr val="dk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68788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(first/red) question was about whales.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54465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(Many/Hungry) trees lose their (funny/old) leaves in a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utumn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11845504" cy="106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(Sweet/Hairy) spiders make my skin crawl.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589" y="1971269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modify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084A7F6-5960-4936-93FA-873F871AE1B9}"/>
              </a:ext>
            </a:extLst>
          </p:cNvPr>
          <p:cNvSpPr/>
          <p:nvPr/>
        </p:nvSpPr>
        <p:spPr>
          <a:xfrm>
            <a:off x="2568786" y="3449582"/>
            <a:ext cx="1407596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19116B-CF04-4B14-8513-171E197DC3AB}"/>
              </a:ext>
            </a:extLst>
          </p:cNvPr>
          <p:cNvSpPr/>
          <p:nvPr/>
        </p:nvSpPr>
        <p:spPr>
          <a:xfrm>
            <a:off x="2816323" y="4444415"/>
            <a:ext cx="922789" cy="6092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6494A7-2D36-467E-9423-1A57EE751BC1}"/>
              </a:ext>
            </a:extLst>
          </p:cNvPr>
          <p:cNvSpPr/>
          <p:nvPr/>
        </p:nvSpPr>
        <p:spPr>
          <a:xfrm>
            <a:off x="2568787" y="5388458"/>
            <a:ext cx="1170326" cy="6399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extra information is the adjective giving us? What is the adjective doing to the noun __________?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3C1080-E084-465B-A6EB-AD4495BC9BF4}"/>
              </a:ext>
            </a:extLst>
          </p:cNvPr>
          <p:cNvSpPr/>
          <p:nvPr/>
        </p:nvSpPr>
        <p:spPr>
          <a:xfrm>
            <a:off x="7055853" y="4464348"/>
            <a:ext cx="1156969" cy="6399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236527-F712-4EA8-9D40-12E52226A213}"/>
              </a:ext>
            </a:extLst>
          </p:cNvPr>
          <p:cNvSpPr/>
          <p:nvPr/>
        </p:nvSpPr>
        <p:spPr>
          <a:xfrm>
            <a:off x="8576278" y="4464348"/>
            <a:ext cx="1339509" cy="6399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0A7FB2-C904-4588-88EE-64B86ACA134E}"/>
              </a:ext>
            </a:extLst>
          </p:cNvPr>
          <p:cNvSpPr/>
          <p:nvPr/>
        </p:nvSpPr>
        <p:spPr>
          <a:xfrm>
            <a:off x="5767197" y="3456483"/>
            <a:ext cx="1212443" cy="6399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B69FB44-2C6B-45F2-955B-9FAA97FA4624}"/>
              </a:ext>
            </a:extLst>
          </p:cNvPr>
          <p:cNvSpPr/>
          <p:nvPr/>
        </p:nvSpPr>
        <p:spPr>
          <a:xfrm>
            <a:off x="5309544" y="5416422"/>
            <a:ext cx="663417" cy="5455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9331"/>
            <a:ext cx="8858464" cy="14049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lang="en-AU" i="1" dirty="0">
              <a:solidFill>
                <a:schemeClr val="dk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5" grpId="0" animBg="1"/>
      <p:bldP spid="22" grpId="0" animBg="1"/>
      <p:bldP spid="2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74639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</a:t>
            </a:r>
            <a:r>
              <a:rPr kumimoji="0" lang="en-AU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clean your (soggy/dirty) shoes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54465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Her (favourite/lost) toys</a:t>
            </a:r>
            <a:r>
              <a:rPr kumimoji="0" lang="en-AU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were neatly put away in her bedroom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11845504" cy="106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(Next/Past) Saturday will be her (most/second) birthday. 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084A7F6-5960-4936-93FA-873F871AE1B9}"/>
              </a:ext>
            </a:extLst>
          </p:cNvPr>
          <p:cNvSpPr/>
          <p:nvPr/>
        </p:nvSpPr>
        <p:spPr>
          <a:xfrm>
            <a:off x="6585358" y="3594920"/>
            <a:ext cx="973446" cy="4519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6494A7-2D36-467E-9423-1A57EE751BC1}"/>
              </a:ext>
            </a:extLst>
          </p:cNvPr>
          <p:cNvSpPr/>
          <p:nvPr/>
        </p:nvSpPr>
        <p:spPr>
          <a:xfrm>
            <a:off x="2118454" y="5365740"/>
            <a:ext cx="1564313" cy="6511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8AF973-F942-4B85-A661-D654F698F94D}"/>
              </a:ext>
            </a:extLst>
          </p:cNvPr>
          <p:cNvSpPr/>
          <p:nvPr/>
        </p:nvSpPr>
        <p:spPr>
          <a:xfrm>
            <a:off x="8674649" y="4507374"/>
            <a:ext cx="1610254" cy="544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EAC09F-8378-4C96-BAFE-22F3E26BF3FF}"/>
              </a:ext>
            </a:extLst>
          </p:cNvPr>
          <p:cNvSpPr/>
          <p:nvPr/>
        </p:nvSpPr>
        <p:spPr>
          <a:xfrm>
            <a:off x="191589" y="1971269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</a:t>
            </a:r>
            <a:r>
              <a:rPr lang="en-AU" sz="2000" dirty="0" smtClean="0">
                <a:latin typeface="Century Gothic" panose="020B0502020202020204" pitchFamily="34" charset="0"/>
              </a:rPr>
              <a:t>adjective </a:t>
            </a:r>
            <a:r>
              <a:rPr lang="en-AU" sz="2000" dirty="0">
                <a:latin typeface="Century Gothic" panose="020B0502020202020204" pitchFamily="34" charset="0"/>
              </a:rPr>
              <a:t>to </a:t>
            </a:r>
            <a:r>
              <a:rPr lang="en-AU" sz="2000" dirty="0" smtClean="0">
                <a:latin typeface="Century Gothic" panose="020B0502020202020204" pitchFamily="34" charset="0"/>
              </a:rPr>
              <a:t>modify </a:t>
            </a:r>
            <a:r>
              <a:rPr lang="en-AU" sz="2000" dirty="0">
                <a:latin typeface="Century Gothic" panose="020B0502020202020204" pitchFamily="34" charset="0"/>
              </a:rPr>
              <a:t>them.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ECD6A0-01CD-4134-8988-904B739E2779}"/>
              </a:ext>
            </a:extLst>
          </p:cNvPr>
          <p:cNvSpPr/>
          <p:nvPr/>
        </p:nvSpPr>
        <p:spPr>
          <a:xfrm>
            <a:off x="3330428" y="4544650"/>
            <a:ext cx="823843" cy="4519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C4AAF8-2E12-4CBA-8CE4-71D09144E6DD}"/>
              </a:ext>
            </a:extLst>
          </p:cNvPr>
          <p:cNvSpPr/>
          <p:nvPr/>
        </p:nvSpPr>
        <p:spPr>
          <a:xfrm>
            <a:off x="7823426" y="5352303"/>
            <a:ext cx="1429632" cy="6511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extra information is the adjective giving us? What is the adjective doing to the noun __________?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9331"/>
            <a:ext cx="8858464" cy="14049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lang="en-AU" i="1" dirty="0">
              <a:solidFill>
                <a:schemeClr val="dk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5" grpId="0" animBg="1"/>
      <p:bldP spid="26" grpId="0" animBg="1"/>
      <p:bldP spid="36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9" y="594043"/>
            <a:ext cx="7310950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sentence(s) use adjectives to expand them by describing nouns? 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 sentence being expanded using adjectives to describe nouns?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869" y="1687069"/>
            <a:ext cx="9799991" cy="234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I like to play with the ball.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Could we all travel on the funny green bendy-bus?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Do you think such a cute furry kitten will find a safe, loving home?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I want to eat ice-cream.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Joel can throw a ball. </a:t>
            </a:r>
          </a:p>
        </p:txBody>
      </p:sp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A4737F7B-D43A-46C1-B615-BB0395EDA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600450" y="3772212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CCC9C18-888F-46DA-8A99-A9ADC2660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266400" y="2915064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ee the source image">
            <a:extLst>
              <a:ext uri="{FF2B5EF4-FFF2-40B4-BE49-F238E27FC236}">
                <a16:creationId xmlns:a16="http://schemas.microsoft.com/office/drawing/2014/main" id="{462287CA-B4CE-453C-80DA-61B216560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718785" y="3349445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231EA62A-751D-4809-8216-08C049FEE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881133" y="2059259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688701" y="2422986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34464" y="4843424"/>
            <a:ext cx="8858464" cy="14049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lang="en-AU" i="1" dirty="0">
              <a:solidFill>
                <a:schemeClr val="dk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51522" y="4225266"/>
            <a:ext cx="51395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Throw out the _________ chair.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22079" y="5147402"/>
            <a:ext cx="9712038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_________tree was taller than the  __________ house.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22079" y="598366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Did you see the  ___________ car drive past?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E854C96-9A41-4810-884F-721677443491}"/>
              </a:ext>
            </a:extLst>
          </p:cNvPr>
          <p:cNvSpPr/>
          <p:nvPr/>
        </p:nvSpPr>
        <p:spPr>
          <a:xfrm>
            <a:off x="4154039" y="4199343"/>
            <a:ext cx="882562" cy="5442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1A4771-6CB8-4EEC-B2BC-2CC87C16D452}"/>
              </a:ext>
            </a:extLst>
          </p:cNvPr>
          <p:cNvSpPr/>
          <p:nvPr/>
        </p:nvSpPr>
        <p:spPr>
          <a:xfrm>
            <a:off x="2376231" y="5182483"/>
            <a:ext cx="739129" cy="40149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6E0424-3823-4817-8F62-1D126180CB3D}"/>
              </a:ext>
            </a:extLst>
          </p:cNvPr>
          <p:cNvSpPr/>
          <p:nvPr/>
        </p:nvSpPr>
        <p:spPr>
          <a:xfrm>
            <a:off x="4856076" y="5970980"/>
            <a:ext cx="679508" cy="4670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C0FBE-98CF-4ABB-B1AA-B212328381D0}"/>
              </a:ext>
            </a:extLst>
          </p:cNvPr>
          <p:cNvSpPr/>
          <p:nvPr/>
        </p:nvSpPr>
        <p:spPr>
          <a:xfrm>
            <a:off x="154907" y="2133679"/>
            <a:ext cx="86844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sentence carefully and identify the nouns.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best adjective to help expand each sentence.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3DAB2-7DC6-489B-BDC2-77FCAA1B6E49}"/>
              </a:ext>
            </a:extLst>
          </p:cNvPr>
          <p:cNvSpPr/>
          <p:nvPr/>
        </p:nvSpPr>
        <p:spPr>
          <a:xfrm>
            <a:off x="154907" y="3338768"/>
            <a:ext cx="868445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             speeding        neighbour’s         broken       large 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D5F173-09AE-48B7-AB56-AF917460B854}"/>
              </a:ext>
            </a:extLst>
          </p:cNvPr>
          <p:cNvSpPr/>
          <p:nvPr/>
        </p:nvSpPr>
        <p:spPr>
          <a:xfrm>
            <a:off x="7982048" y="5149718"/>
            <a:ext cx="1074674" cy="4670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extra information is the adjective giving us? What is the adjective doing to the noun __________?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9331"/>
            <a:ext cx="8858464" cy="140490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  <a:endParaRPr lang="en-AU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describes </a:t>
            </a:r>
            <a:r>
              <a:rPr lang="en-AU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lang="en-AU" i="1" dirty="0">
              <a:solidFill>
                <a:schemeClr val="dk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3" grpId="0" animBg="1"/>
      <p:bldP spid="20" grpId="0" animBg="1"/>
      <p:bldP spid="26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1572</Words>
  <Application>Microsoft Office PowerPoint</Application>
  <PresentationFormat>Widescreen</PresentationFormat>
  <Paragraphs>214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112</cp:revision>
  <dcterms:created xsi:type="dcterms:W3CDTF">2021-08-04T08:19:39Z</dcterms:created>
  <dcterms:modified xsi:type="dcterms:W3CDTF">2022-07-25T05:41:29Z</dcterms:modified>
</cp:coreProperties>
</file>