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Quattrocento Sans" panose="020B05020500000200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6rJT99uKBmZflzxEo/rTOTmwz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213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47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/>
          <p:nvPr/>
        </p:nvSpPr>
        <p:spPr>
          <a:xfrm>
            <a:off x="154907" y="141439"/>
            <a:ext cx="3668156" cy="51170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549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Year: 2 /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</a:t>
            </a:r>
            <a:r>
              <a:rPr lang="en-AU" b="1"/>
              <a:t>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Objective: </a:t>
            </a:r>
            <a:r>
              <a:rPr lang="en-AU" dirty="0"/>
              <a:t>Identify 4 sentence types and write a sentence for each type for an image or topic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</a:t>
            </a:r>
            <a:r>
              <a:rPr lang="en-AU" dirty="0"/>
              <a:t>Penny Blomfield and Stephanie Le Lievre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05" name="Google Shape;20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6" name="Google Shape;206;p1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9673" y="10691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1690" y="101833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17922" y="9227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/>
          <p:nvPr/>
        </p:nvSpPr>
        <p:spPr>
          <a:xfrm>
            <a:off x="57526" y="667670"/>
            <a:ext cx="881683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exclamation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expresses force or strong emotion.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ends with an exclamation mark. 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 beautiful day!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freezing cold!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hurt!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won the swimming carnival!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add in sentences based on topics taught in class.</a:t>
            </a:r>
            <a:endParaRPr/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6">
            <a:alphaModFix/>
          </a:blip>
          <a:srcRect r="41226" b="14946"/>
          <a:stretch/>
        </p:blipFill>
        <p:spPr>
          <a:xfrm>
            <a:off x="8957752" y="3026871"/>
            <a:ext cx="539539" cy="138369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an exclamation do?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body" idx="1"/>
          </p:nvPr>
        </p:nvSpPr>
        <p:spPr>
          <a:xfrm>
            <a:off x="126935" y="548654"/>
            <a:ext cx="11808512" cy="572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sz="2400" b="1"/>
              <a:t>Label each sentence as  S, Q, C, 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sz="2400" b="1"/>
              <a:t>(statement, question, command, exclamation)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sz="2400" b="1"/>
              <a:t>(punctuation mark has not been included)</a:t>
            </a:r>
            <a:endParaRPr sz="2400"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/>
              <a:t>Help me</a:t>
            </a:r>
            <a:endParaRPr/>
          </a:p>
          <a:p>
            <a:pPr marL="514350" lvl="0" indent="-311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/>
              <a:t>Echidnas lay eggs</a:t>
            </a:r>
            <a:endParaRPr/>
          </a:p>
          <a:p>
            <a:pPr marL="514350" lvl="0" indent="-311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/>
              <a:t>When should children be allowed phones</a:t>
            </a:r>
            <a:endParaRPr/>
          </a:p>
          <a:p>
            <a:pPr marL="514350" lvl="0" indent="-311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/>
              <a:t>Put your name on the top of your page</a:t>
            </a:r>
            <a:endParaRPr/>
          </a:p>
          <a:p>
            <a:pPr marL="514350" lvl="0" indent="-311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4773585" y="1978140"/>
            <a:ext cx="6816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</a:t>
            </a:r>
            <a:endParaRPr/>
          </a:p>
        </p:txBody>
      </p:sp>
      <p:sp>
        <p:nvSpPr>
          <p:cNvPr id="244" name="Google Shape;24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7291" y="17054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61369" y="17054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7291" y="8446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61369" y="83051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44953" y="54865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2"/>
          <p:cNvSpPr txBox="1"/>
          <p:nvPr/>
        </p:nvSpPr>
        <p:spPr>
          <a:xfrm>
            <a:off x="4773585" y="3041636"/>
            <a:ext cx="6816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</a:t>
            </a:r>
            <a:endParaRPr sz="5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9153364" y="4052936"/>
            <a:ext cx="6816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Q</a:t>
            </a:r>
            <a:endParaRPr sz="5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8651137" y="5155589"/>
            <a:ext cx="6816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endParaRPr sz="5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19" name="Google Shape;219;p11"/>
          <p:cNvSpPr txBox="1"/>
          <p:nvPr/>
        </p:nvSpPr>
        <p:spPr>
          <a:xfrm>
            <a:off x="-1" y="-1"/>
            <a:ext cx="525549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do, We Do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1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5016" y="8971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5064" y="7952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 txBox="1"/>
          <p:nvPr/>
        </p:nvSpPr>
        <p:spPr>
          <a:xfrm>
            <a:off x="104331" y="1844994"/>
            <a:ext cx="874909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put food in the bin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cant wait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Crocodiles are an ancestor of dinosaurs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save the planet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5">
            <a:alphaModFix/>
          </a:blip>
          <a:srcRect r="41226" b="14946"/>
          <a:stretch/>
        </p:blipFill>
        <p:spPr>
          <a:xfrm>
            <a:off x="8923883" y="3572459"/>
            <a:ext cx="539539" cy="138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6">
            <a:alphaModFix/>
          </a:blip>
          <a:srcRect t="54956" r="29955" b="20142"/>
          <a:stretch/>
        </p:blipFill>
        <p:spPr>
          <a:xfrm>
            <a:off x="9689095" y="3874451"/>
            <a:ext cx="766354" cy="82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0552" y="3607916"/>
            <a:ext cx="973792" cy="175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81478" y="6636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104330" y="2324565"/>
            <a:ext cx="70450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put food in the bin.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104331" y="3294436"/>
            <a:ext cx="70450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can’t wait!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104331" y="4264307"/>
            <a:ext cx="85057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Crocodiles are an ancestor of dinosaurs.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04331" y="5184959"/>
            <a:ext cx="85057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we save the planet?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4357210" y="1953090"/>
            <a:ext cx="15240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command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2192437" y="2895665"/>
            <a:ext cx="2067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exclamation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6663920" y="3887569"/>
            <a:ext cx="2067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statement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4888251" y="4861531"/>
            <a:ext cx="2067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10203336" y="1083075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sentence type? How can you tell?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punctuation mark do you need to add?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p11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23098" y="6636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63;p13"/>
          <p:cNvSpPr/>
          <p:nvPr/>
        </p:nvSpPr>
        <p:spPr>
          <a:xfrm>
            <a:off x="16357" y="376987"/>
            <a:ext cx="8001208" cy="105153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ct val="9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sentence type (punctuation mark has not been included- it gives the game away!)</a:t>
            </a:r>
            <a:endParaRPr lang="en-AU" sz="2000" dirty="0"/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the correct punctuation mark.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59" name="Google Shape;259;p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5016" y="8971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5064" y="7952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3"/>
          <p:cNvSpPr txBox="1"/>
          <p:nvPr/>
        </p:nvSpPr>
        <p:spPr>
          <a:xfrm>
            <a:off x="104331" y="1844994"/>
            <a:ext cx="874909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the closest shopping centre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favourite subject at school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so hot, I can barely breathe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outrageous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5">
            <a:alphaModFix/>
          </a:blip>
          <a:srcRect r="41226" b="14946"/>
          <a:stretch/>
        </p:blipFill>
        <p:spPr>
          <a:xfrm>
            <a:off x="8923883" y="3572459"/>
            <a:ext cx="539539" cy="138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3"/>
          <p:cNvPicPr preferRelativeResize="0"/>
          <p:nvPr/>
        </p:nvPicPr>
        <p:blipFill rotWithShape="1">
          <a:blip r:embed="rId6">
            <a:alphaModFix/>
          </a:blip>
          <a:srcRect t="54956" r="29955" b="20142"/>
          <a:stretch/>
        </p:blipFill>
        <p:spPr>
          <a:xfrm>
            <a:off x="9689095" y="3874451"/>
            <a:ext cx="766354" cy="82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0552" y="3607916"/>
            <a:ext cx="973792" cy="175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81478" y="6636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 txBox="1"/>
          <p:nvPr/>
        </p:nvSpPr>
        <p:spPr>
          <a:xfrm>
            <a:off x="104330" y="2324565"/>
            <a:ext cx="70450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is the closest shopping centre?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104331" y="3294436"/>
            <a:ext cx="82187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your favourite subject at school?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104331" y="4264307"/>
            <a:ext cx="85057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so hot, I can barely breathe!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104331" y="5184959"/>
            <a:ext cx="85057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That’s outrageous!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6904775" y="1986863"/>
            <a:ext cx="15240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>
            <a:off x="6820816" y="2887099"/>
            <a:ext cx="2067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6663920" y="3887569"/>
            <a:ext cx="2067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exclamation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4888251" y="4861531"/>
            <a:ext cx="2067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exclamation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10203336" y="1083075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sentence type? How can you tell?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punctuation mark do you need to add?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p13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23098" y="6636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19;p11"/>
          <p:cNvSpPr txBox="1"/>
          <p:nvPr/>
        </p:nvSpPr>
        <p:spPr>
          <a:xfrm>
            <a:off x="-1" y="-1"/>
            <a:ext cx="525549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do, We do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63;p13"/>
          <p:cNvSpPr/>
          <p:nvPr/>
        </p:nvSpPr>
        <p:spPr>
          <a:xfrm>
            <a:off x="16357" y="376987"/>
            <a:ext cx="8001208" cy="105153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ct val="9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sentence type (punctuation mark has not been included- it gives the game away!)</a:t>
            </a:r>
            <a:endParaRPr lang="en-AU" sz="2000" dirty="0"/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the correct punctuation mark.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58" name="Google Shape;258;p13"/>
          <p:cNvSpPr txBox="1"/>
          <p:nvPr/>
        </p:nvSpPr>
        <p:spPr>
          <a:xfrm>
            <a:off x="-1" y="-1"/>
            <a:ext cx="488825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re-explanation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5016" y="8971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5064" y="7952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3"/>
          <p:cNvSpPr txBox="1"/>
          <p:nvPr/>
        </p:nvSpPr>
        <p:spPr>
          <a:xfrm>
            <a:off x="104331" y="1844994"/>
            <a:ext cx="874909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the closest shopping centre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favourite subject at school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so hot, I can barely breathe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outrageous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5">
            <a:alphaModFix/>
          </a:blip>
          <a:srcRect r="41226" b="14946"/>
          <a:stretch/>
        </p:blipFill>
        <p:spPr>
          <a:xfrm>
            <a:off x="8923883" y="3572459"/>
            <a:ext cx="539539" cy="138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3"/>
          <p:cNvPicPr preferRelativeResize="0"/>
          <p:nvPr/>
        </p:nvPicPr>
        <p:blipFill rotWithShape="1">
          <a:blip r:embed="rId6">
            <a:alphaModFix/>
          </a:blip>
          <a:srcRect t="54956" r="29955" b="20142"/>
          <a:stretch/>
        </p:blipFill>
        <p:spPr>
          <a:xfrm>
            <a:off x="9689095" y="3874451"/>
            <a:ext cx="766354" cy="82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0552" y="3607916"/>
            <a:ext cx="973792" cy="175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81478" y="6636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 txBox="1"/>
          <p:nvPr/>
        </p:nvSpPr>
        <p:spPr>
          <a:xfrm>
            <a:off x="104330" y="2324565"/>
            <a:ext cx="70450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is the closest shopping centre?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104331" y="3294436"/>
            <a:ext cx="82187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your favourite subject at school?</a:t>
            </a:r>
            <a:endParaRPr sz="28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104331" y="4264307"/>
            <a:ext cx="85057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so hot, I can barely breathe!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104331" y="5184959"/>
            <a:ext cx="85057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That’s outrageous!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6904775" y="1986863"/>
            <a:ext cx="15240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>
            <a:off x="6820816" y="2887099"/>
            <a:ext cx="2067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6663920" y="3887569"/>
            <a:ext cx="2067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exclamation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4888251" y="4861531"/>
            <a:ext cx="2067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exclamation</a:t>
            </a:r>
            <a:endParaRPr sz="2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10203336" y="1083075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sentence type? How can you tell?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punctuation mark do you need to add?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p13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23098" y="6636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15636" y="1505968"/>
            <a:ext cx="930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Replaces sentences with sentences from texts used in class. </a:t>
            </a:r>
          </a:p>
        </p:txBody>
      </p:sp>
      <p:sp>
        <p:nvSpPr>
          <p:cNvPr id="23" name="Google Shape;219;p11"/>
          <p:cNvSpPr txBox="1"/>
          <p:nvPr/>
        </p:nvSpPr>
        <p:spPr>
          <a:xfrm>
            <a:off x="-1" y="-1"/>
            <a:ext cx="525549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63;p13"/>
          <p:cNvSpPr/>
          <p:nvPr/>
        </p:nvSpPr>
        <p:spPr>
          <a:xfrm>
            <a:off x="16357" y="376987"/>
            <a:ext cx="8001208" cy="105153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ct val="9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sentence type (punctuation mark has not been included- it gives the game away!)</a:t>
            </a:r>
            <a:endParaRPr lang="en-AU" sz="2000" dirty="0"/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the correct punctuation mark. </a:t>
            </a:r>
          </a:p>
        </p:txBody>
      </p:sp>
    </p:spTree>
    <p:extLst>
      <p:ext uri="{BB962C8B-B14F-4D97-AF65-F5344CB8AC3E}">
        <p14:creationId xmlns:p14="http://schemas.microsoft.com/office/powerpoint/2010/main" val="4558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82" name="Google Shape;282;p14"/>
          <p:cNvSpPr txBox="1"/>
          <p:nvPr/>
        </p:nvSpPr>
        <p:spPr>
          <a:xfrm>
            <a:off x="-1" y="-1"/>
            <a:ext cx="488825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3" name="Google Shape;283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6296" y="128740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4427" y="11071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 descr="See the source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523" y="1642067"/>
            <a:ext cx="6170979" cy="410394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/>
          <p:nvPr/>
        </p:nvSpPr>
        <p:spPr>
          <a:xfrm>
            <a:off x="6475701" y="2514008"/>
            <a:ext cx="55028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 is walking along the path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6475702" y="4346983"/>
            <a:ext cx="4368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stray from the path.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6504422" y="5139909"/>
            <a:ext cx="4368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Hurry up!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 txBox="1"/>
          <p:nvPr/>
        </p:nvSpPr>
        <p:spPr>
          <a:xfrm>
            <a:off x="6475702" y="3487886"/>
            <a:ext cx="4368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is the girl going?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sentence type is this?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05194" y="9268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63;p13"/>
          <p:cNvSpPr/>
          <p:nvPr/>
        </p:nvSpPr>
        <p:spPr>
          <a:xfrm>
            <a:off x="16357" y="376987"/>
            <a:ext cx="8001208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9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statement, question, command and exclamation based on the image provided: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99" name="Google Shape;299;p15"/>
          <p:cNvSpPr txBox="1"/>
          <p:nvPr/>
        </p:nvSpPr>
        <p:spPr>
          <a:xfrm>
            <a:off x="-1" y="-1"/>
            <a:ext cx="488825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5909" y="9340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1183" y="1128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5" descr="See the source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82" y="1747374"/>
            <a:ext cx="5896680" cy="36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3;p13"/>
          <p:cNvSpPr/>
          <p:nvPr/>
        </p:nvSpPr>
        <p:spPr>
          <a:xfrm>
            <a:off x="16357" y="376987"/>
            <a:ext cx="8001208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9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statement, question, command and exclamation based on the image provided: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10" name="Google Shape;310;p16"/>
          <p:cNvSpPr txBox="1"/>
          <p:nvPr/>
        </p:nvSpPr>
        <p:spPr>
          <a:xfrm>
            <a:off x="-1" y="-1"/>
            <a:ext cx="488825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5909" y="9340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1183" y="1128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6" descr="See the source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282" y="1608836"/>
            <a:ext cx="5150118" cy="38239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3;p13"/>
          <p:cNvSpPr/>
          <p:nvPr/>
        </p:nvSpPr>
        <p:spPr>
          <a:xfrm>
            <a:off x="16357" y="376987"/>
            <a:ext cx="8001208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9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statement, question, command and exclamation based on the image provided: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21" name="Google Shape;321;p17"/>
          <p:cNvSpPr txBox="1"/>
          <p:nvPr/>
        </p:nvSpPr>
        <p:spPr>
          <a:xfrm>
            <a:off x="-1" y="-1"/>
            <a:ext cx="488825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5909" y="9340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1183" y="1128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 descr="See the source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139" y="1642067"/>
            <a:ext cx="2649200" cy="39730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3;p13"/>
          <p:cNvSpPr/>
          <p:nvPr/>
        </p:nvSpPr>
        <p:spPr>
          <a:xfrm>
            <a:off x="16357" y="376987"/>
            <a:ext cx="8001208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9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statement, question, command and exclamation based on the image provided: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21" name="Google Shape;321;p17"/>
          <p:cNvSpPr txBox="1"/>
          <p:nvPr/>
        </p:nvSpPr>
        <p:spPr>
          <a:xfrm>
            <a:off x="-1" y="-1"/>
            <a:ext cx="488825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5909" y="93408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7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add in pictures based on topics taught in class.</a:t>
            </a:r>
            <a:endParaRPr/>
          </a:p>
        </p:txBody>
      </p:sp>
      <p:pic>
        <p:nvPicPr>
          <p:cNvPr id="325" name="Google Shape;325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1183" y="112869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3;p13"/>
          <p:cNvSpPr/>
          <p:nvPr/>
        </p:nvSpPr>
        <p:spPr>
          <a:xfrm>
            <a:off x="16357" y="376987"/>
            <a:ext cx="8001208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90000"/>
              </a:lnSpc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statement, question, command and exclamation based on the image provided:</a:t>
            </a:r>
          </a:p>
        </p:txBody>
      </p:sp>
    </p:spTree>
    <p:extLst>
      <p:ext uri="{BB962C8B-B14F-4D97-AF65-F5344CB8AC3E}">
        <p14:creationId xmlns:p14="http://schemas.microsoft.com/office/powerpoint/2010/main" val="417835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0" name="Google Shape;110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923925" y="2190750"/>
            <a:ext cx="10553700" cy="181588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the four sentence types.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write statements, questions, commands and exclamations.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8" name="Google Shape;118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4" name="Google Shape;124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3509010" y="2289299"/>
            <a:ext cx="5435541" cy="378565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it…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make sense?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subject?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verb?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begin with a capital letter?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end with a full stop, exclamation 	mark or question mark?</a:t>
            </a:r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2983" y="344037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7537" y="413547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7537" y="4772876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7537" y="546678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22983" y="2810736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49750" y="571519"/>
            <a:ext cx="8894801" cy="129718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group of words that makes sense by itself.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a subject (what/who the sentence is about) and a verb (what the subject does, is or has).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starts with a capital and ends with a punctuation mark.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1527" y="12304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47677" y="153807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517922" y="922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770763" y="92276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1" name="Google Shape;141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1527" y="12304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7677" y="153807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17922" y="922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70763" y="9227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296488" y="1410076"/>
            <a:ext cx="10369118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4 different sentence types: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statement 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command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sentence type is used for a different purpose.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0203336" y="1083075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types of sentences are there?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they?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3" name="Google Shape;153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5602" y="9725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6446" y="8760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138209" y="1048489"/>
            <a:ext cx="11494432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7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statement</a:t>
            </a:r>
            <a:r>
              <a:rPr lang="en-AU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sentence gives an idea or argument.</a:t>
            </a:r>
            <a:endParaRPr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Noto Sans Symbols"/>
              <a:buChar char="⮚"/>
            </a:pPr>
            <a:r>
              <a:rPr lang="en-AU" sz="2700" b="1" i="1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Serpentine Falls are in the Serpentine National Park.</a:t>
            </a:r>
            <a:endParaRPr/>
          </a:p>
          <a:p>
            <a:pPr marL="1028700" marR="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7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</a:t>
            </a:r>
            <a:r>
              <a:rPr lang="en-AU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sentence asks something.</a:t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Noto Sans Symbols"/>
              <a:buChar char="⮚"/>
            </a:pPr>
            <a:r>
              <a:rPr lang="en-AU" sz="2700" b="1" i="1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you ever been to the Serpentine Falls?</a:t>
            </a:r>
            <a:endParaRPr/>
          </a:p>
          <a:p>
            <a:pPr marL="1028700" marR="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7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command</a:t>
            </a:r>
            <a:r>
              <a:rPr lang="en-AU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sentence gives instructions or expresses a request or command.</a:t>
            </a:r>
            <a:endParaRPr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Noto Sans Symbols"/>
              <a:buChar char="⮚"/>
            </a:pPr>
            <a:r>
              <a:rPr lang="en-AU" sz="2700" b="1" i="1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and visit the Serpentine Falls.</a:t>
            </a:r>
            <a:endParaRPr/>
          </a:p>
          <a:p>
            <a:pPr marL="1028700" marR="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</a:t>
            </a:r>
            <a:r>
              <a:rPr lang="en-AU" sz="27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exclamation</a:t>
            </a:r>
            <a:r>
              <a:rPr lang="en-AU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expresses force or strong emotion.</a:t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Noto Sans Symbols"/>
              <a:buChar char="⮚"/>
            </a:pPr>
            <a:r>
              <a:rPr lang="en-AU" sz="2700" b="1" i="1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must protect the Serpentine Falls!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62" name="Google Shape;162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9545" y="11944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8594" y="10691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17922" y="9227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0" y="865285"/>
            <a:ext cx="71817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statement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gives an idea or argument.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ends in a full stop.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were playing in the park.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crept behind the shed.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Crocodiles belong to the reptile class.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Dogs are better than cats.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add in sentences based on topics taught in class.</a:t>
            </a:r>
            <a:endParaRPr/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6">
            <a:alphaModFix/>
          </a:blip>
          <a:srcRect t="54956" r="29955" b="20142"/>
          <a:stretch/>
        </p:blipFill>
        <p:spPr>
          <a:xfrm>
            <a:off x="9522242" y="3526988"/>
            <a:ext cx="766354" cy="82645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statement do?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70763" y="92276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7" name="Google Shape;177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9673" y="10691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1690" y="101833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17922" y="9227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/>
          <p:nvPr/>
        </p:nvSpPr>
        <p:spPr>
          <a:xfrm>
            <a:off x="161696" y="733715"/>
            <a:ext cx="514916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asks something.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ends with a question mark.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are mountains formed?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should be have for dinner?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dogs better than cats?.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can we do to reduce waste?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add in sentences based on topics taught in class.</a:t>
            </a:r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1807" y="2840671"/>
            <a:ext cx="973792" cy="175609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question do?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91" name="Google Shape;191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9673" y="10691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1690" y="101833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17922" y="9227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/>
          <p:nvPr/>
        </p:nvSpPr>
        <p:spPr>
          <a:xfrm>
            <a:off x="0" y="587197"/>
            <a:ext cx="939338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command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gives instructions or expresses a request or command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ends in a full stop.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up your rubbish.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litter.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the office.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Clean your room.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add in sentences based on topics taught in class.</a:t>
            </a:r>
            <a:endParaRPr/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6">
            <a:alphaModFix/>
          </a:blip>
          <a:srcRect t="54956" r="29955" b="20142"/>
          <a:stretch/>
        </p:blipFill>
        <p:spPr>
          <a:xfrm>
            <a:off x="9522242" y="3223522"/>
            <a:ext cx="766354" cy="82645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statement do?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1039</Words>
  <Application>Microsoft Office PowerPoint</Application>
  <PresentationFormat>Widescreen</PresentationFormat>
  <Paragraphs>222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Noto Sans Symbols</vt:lpstr>
      <vt:lpstr>Century Gothic</vt:lpstr>
      <vt:lpstr>Quattrocento Sans</vt:lpstr>
      <vt:lpstr>Calibri</vt:lpstr>
      <vt:lpstr>Helvetica Neue</vt:lpstr>
      <vt:lpstr>Arial Rounded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4</cp:revision>
  <dcterms:created xsi:type="dcterms:W3CDTF">2021-08-04T08:19:39Z</dcterms:created>
  <dcterms:modified xsi:type="dcterms:W3CDTF">2023-04-11T13:56:04Z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