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5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aOEtE0HeDWxmPy9Q+9LOxyebN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35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12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4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Year: 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Term: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Objective: </a:t>
            </a:r>
            <a:r>
              <a:rPr lang="en-AU"/>
              <a:t>Identify and define adjectives. Match them to common nouns (e.g. sharp knife, fast car)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Author: </a:t>
            </a:r>
            <a:r>
              <a:rPr lang="en-AU"/>
              <a:t>Yvonne Cooper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body" idx="1"/>
          </p:nvPr>
        </p:nvSpPr>
        <p:spPr>
          <a:xfrm>
            <a:off x="89709" y="594043"/>
            <a:ext cx="7310950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sentence(s) show all the adjectives underlined correctly?</a:t>
            </a:r>
            <a:endParaRPr sz="1200"/>
          </a:p>
        </p:txBody>
      </p:sp>
      <p:sp>
        <p:nvSpPr>
          <p:cNvPr id="232" name="Google Shape;232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0203336" y="917628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an adjective?</a:t>
            </a:r>
            <a:endParaRPr dirty="0"/>
          </a:p>
        </p:txBody>
      </p:sp>
      <p:pic>
        <p:nvPicPr>
          <p:cNvPr id="234" name="Google Shape;234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287869" y="1687069"/>
            <a:ext cx="979999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all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jumped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splashed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cool, clear water.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we all have to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onto that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musty,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bus? 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Corey licked his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sticky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fingers then wiped them down his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clean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uniform.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sharp pencil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hole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fragile paper.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Lisa liked to snuggle down into her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warm,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cosy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bed. </a:t>
            </a:r>
            <a:endParaRPr/>
          </a:p>
        </p:txBody>
      </p:sp>
      <p:pic>
        <p:nvPicPr>
          <p:cNvPr id="241" name="Google Shape;241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7163988" y="2744308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6598608" y="3057316"/>
            <a:ext cx="304900" cy="22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5977664" y="2178307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6751058" y="1916806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8788028" y="2502677"/>
            <a:ext cx="304900" cy="2260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481130" y="4809983"/>
            <a:ext cx="8858464" cy="14539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2" name="Google Shape;252;p9"/>
          <p:cNvSpPr/>
          <p:nvPr/>
        </p:nvSpPr>
        <p:spPr>
          <a:xfrm>
            <a:off x="299709" y="3529947"/>
            <a:ext cx="36070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was very busy.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green car drove faster than the blue truck.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all the raspberry lollies get eaten first?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pic>
        <p:nvPicPr>
          <p:cNvPr id="256" name="Google Shape;25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299709" y="3471019"/>
            <a:ext cx="1143197" cy="61029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9"/>
          <p:cNvSpPr/>
          <p:nvPr/>
        </p:nvSpPr>
        <p:spPr>
          <a:xfrm rot="10800000" flipH="1">
            <a:off x="2941034" y="3983274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2020849" y="4587145"/>
            <a:ext cx="680405" cy="401498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1004575" y="4931895"/>
            <a:ext cx="1016274" cy="56657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6904139" y="4544651"/>
            <a:ext cx="914400" cy="443902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9"/>
          <p:cNvSpPr/>
          <p:nvPr/>
        </p:nvSpPr>
        <p:spPr>
          <a:xfrm rot="10800000" flipH="1">
            <a:off x="6110289" y="4931895"/>
            <a:ext cx="827029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3531765" y="5458080"/>
            <a:ext cx="984784" cy="46702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9"/>
          <p:cNvSpPr/>
          <p:nvPr/>
        </p:nvSpPr>
        <p:spPr>
          <a:xfrm rot="10800000" flipH="1">
            <a:off x="2020849" y="5879387"/>
            <a:ext cx="151091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10" y="640186"/>
            <a:ext cx="8858400" cy="1454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10146091" y="1014824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</a:t>
            </a: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en-AU" dirty="0"/>
          </a:p>
        </p:txBody>
      </p:sp>
      <p:sp>
        <p:nvSpPr>
          <p:cNvPr id="269" name="Google Shape;269;p9"/>
          <p:cNvSpPr/>
          <p:nvPr/>
        </p:nvSpPr>
        <p:spPr>
          <a:xfrm>
            <a:off x="191589" y="2273021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70" name="Google Shape;370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130" y="6915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2419" y="691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1"/>
          <p:cNvSpPr/>
          <p:nvPr/>
        </p:nvSpPr>
        <p:spPr>
          <a:xfrm>
            <a:off x="299709" y="3529947"/>
            <a:ext cx="79736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                puppy rolled in the                  mud.</a:t>
            </a: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2432806" y="3509929"/>
            <a:ext cx="1233183" cy="630316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11"/>
          <p:cNvSpPr/>
          <p:nvPr/>
        </p:nvSpPr>
        <p:spPr>
          <a:xfrm rot="10800000" flipH="1">
            <a:off x="1018917" y="3969452"/>
            <a:ext cx="1413889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7113865" y="3529947"/>
            <a:ext cx="872453" cy="51246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1"/>
          <p:cNvSpPr/>
          <p:nvPr/>
        </p:nvSpPr>
        <p:spPr>
          <a:xfrm rot="10800000" flipH="1">
            <a:off x="5616085" y="3963152"/>
            <a:ext cx="1413889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615314" y="2242936"/>
            <a:ext cx="780694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sparkling      messy      silly       naughty     sloppy </a:t>
            </a: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190700" y="693777"/>
            <a:ext cx="8684400" cy="1181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86" name="Google Shape;386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2"/>
          <p:cNvSpPr/>
          <p:nvPr/>
        </p:nvSpPr>
        <p:spPr>
          <a:xfrm>
            <a:off x="220661" y="3509928"/>
            <a:ext cx="107115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ever seen such                                      butterflies before?</a:t>
            </a:r>
            <a:endParaRPr/>
          </a:p>
        </p:txBody>
      </p:sp>
      <p:sp>
        <p:nvSpPr>
          <p:cNvPr id="391" name="Google Shape;391;p12"/>
          <p:cNvSpPr/>
          <p:nvPr/>
        </p:nvSpPr>
        <p:spPr>
          <a:xfrm>
            <a:off x="220661" y="2127197"/>
            <a:ext cx="98363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crazy      delightful      brown       jolly     colourful    energetic </a:t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7698247" y="3440991"/>
            <a:ext cx="1706444" cy="630316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12"/>
          <p:cNvSpPr/>
          <p:nvPr/>
        </p:nvSpPr>
        <p:spPr>
          <a:xfrm rot="10800000" flipH="1">
            <a:off x="4444581" y="3906323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12"/>
          <p:cNvSpPr/>
          <p:nvPr/>
        </p:nvSpPr>
        <p:spPr>
          <a:xfrm rot="10800000" flipH="1">
            <a:off x="6185349" y="3906323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190700" y="693776"/>
            <a:ext cx="8684400" cy="1079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02" name="Google Shape;402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3"/>
          <p:cNvSpPr/>
          <p:nvPr/>
        </p:nvSpPr>
        <p:spPr>
          <a:xfrm>
            <a:off x="220661" y="3509928"/>
            <a:ext cx="983634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he rolled down the                                    hill, Simon squealed with delight all the way to the                     bottom.</a:t>
            </a:r>
            <a:endParaRPr sz="2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220661" y="2127197"/>
            <a:ext cx="839204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distant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muddy      grassy      flat     steep   sandy  </a:t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7045931" y="3516020"/>
            <a:ext cx="547526" cy="519963"/>
          </a:xfrm>
          <a:prstGeom prst="ellipse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13"/>
          <p:cNvSpPr/>
          <p:nvPr/>
        </p:nvSpPr>
        <p:spPr>
          <a:xfrm rot="10800000" flipH="1">
            <a:off x="3883302" y="3894622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13"/>
          <p:cNvSpPr/>
          <p:nvPr/>
        </p:nvSpPr>
        <p:spPr>
          <a:xfrm rot="10800000" flipH="1">
            <a:off x="5533033" y="3894621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8468881" y="3895069"/>
            <a:ext cx="1330003" cy="549144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13"/>
          <p:cNvSpPr/>
          <p:nvPr/>
        </p:nvSpPr>
        <p:spPr>
          <a:xfrm rot="10800000" flipH="1">
            <a:off x="6710928" y="4237339"/>
            <a:ext cx="1757953" cy="45720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190700" y="693776"/>
            <a:ext cx="8684400" cy="1072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220661" y="3509928"/>
            <a:ext cx="9836346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sentences link to topics/themes/texts covered in class. 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220661" y="2127197"/>
            <a:ext cx="839204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adjectives here</a:t>
            </a:r>
            <a:endParaRPr dirty="0"/>
          </a:p>
        </p:txBody>
      </p:sp>
      <p:sp>
        <p:nvSpPr>
          <p:cNvPr id="414" name="Google Shape;414;p13"/>
          <p:cNvSpPr/>
          <p:nvPr/>
        </p:nvSpPr>
        <p:spPr>
          <a:xfrm>
            <a:off x="190700" y="693776"/>
            <a:ext cx="8684400" cy="1072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95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2154" y="3229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define adjectives and match them to common nouns.   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452846" y="1182639"/>
            <a:ext cx="10672353" cy="37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</a:t>
            </a:r>
            <a:endParaRPr sz="1100" dirty="0"/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or modifies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or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giving more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b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25" name="Google Shape;12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37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clumsy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puppy tumbled down the stairs.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Ben scratched his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itchy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scalp as he listened to his teacher.</a:t>
            </a:r>
            <a:endParaRPr sz="2000" b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Amy wrapped herself up in her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woollen 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coat before she went outside. </a:t>
            </a:r>
            <a:r>
              <a:rPr lang="en-AU" sz="2000" b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an example of the use of an adjective in this sentence?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sentence?</a:t>
            </a:r>
            <a:endParaRPr dirty="0"/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Yelling loudly, Sally ran quickly down the path after her puppy.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looked for the kitten everywhere, but could not find him at all.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34429" y="3827842"/>
            <a:ext cx="11284323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‘Path’ and ‘puppy’ are the common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‘Quickly’ is an adverb as it is modifying a verb.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adjectives have been used.</a:t>
            </a:r>
            <a:endParaRPr dirty="0"/>
          </a:p>
        </p:txBody>
      </p:sp>
      <p:pic>
        <p:nvPicPr>
          <p:cNvPr id="145" name="Google Shape;145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adjective being used?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-3443" y="369317"/>
            <a:ext cx="8858400" cy="14466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34429" y="5288040"/>
            <a:ext cx="10713872" cy="3692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‘Kitten’ is the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noun. No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have been used.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/>
          <p:nvPr/>
        </p:nvSpPr>
        <p:spPr>
          <a:xfrm>
            <a:off x="299709" y="3529947"/>
            <a:ext cx="91069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two kittens fought playfully under the kitchen table.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test was the hardest.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squeezed through the narrow opening and crouched down behind the tall stone wall. 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1684115" y="3426903"/>
            <a:ext cx="1101195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8269472" y="3419497"/>
            <a:ext cx="882915" cy="713341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6"/>
          <p:cNvSpPr/>
          <p:nvPr/>
        </p:nvSpPr>
        <p:spPr>
          <a:xfrm rot="10800000" flipH="1">
            <a:off x="970262" y="3966602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6"/>
          <p:cNvSpPr/>
          <p:nvPr/>
        </p:nvSpPr>
        <p:spPr>
          <a:xfrm rot="10800000" flipH="1">
            <a:off x="7025473" y="3984496"/>
            <a:ext cx="1243999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560352" y="4448976"/>
            <a:ext cx="713065" cy="63996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6"/>
          <p:cNvSpPr/>
          <p:nvPr/>
        </p:nvSpPr>
        <p:spPr>
          <a:xfrm rot="10800000" flipH="1">
            <a:off x="3647127" y="4924421"/>
            <a:ext cx="1206072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6"/>
          <p:cNvSpPr/>
          <p:nvPr/>
        </p:nvSpPr>
        <p:spPr>
          <a:xfrm rot="10800000" flipH="1">
            <a:off x="970261" y="4931895"/>
            <a:ext cx="590091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5921940" y="5362168"/>
            <a:ext cx="1485539" cy="63996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467021" y="5824752"/>
            <a:ext cx="721030" cy="436227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6"/>
          <p:cNvSpPr/>
          <p:nvPr/>
        </p:nvSpPr>
        <p:spPr>
          <a:xfrm rot="10800000" flipH="1">
            <a:off x="4771872" y="5813571"/>
            <a:ext cx="1150068" cy="5872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962284" y="6203157"/>
            <a:ext cx="472233" cy="57822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1517492" y="6199383"/>
            <a:ext cx="873370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-5432" y="387461"/>
            <a:ext cx="8858464" cy="14539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160558" y="1014082"/>
            <a:ext cx="1988664" cy="267761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words are the adjectives?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which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modifyin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all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sentence have to be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with an adjective?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5" name="Google Shape;185;p7"/>
          <p:cNvSpPr/>
          <p:nvPr/>
        </p:nvSpPr>
        <p:spPr>
          <a:xfrm>
            <a:off x="299709" y="3529947"/>
            <a:ext cx="43059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eat the sour lemon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Remarkably, no one guessed her deep, dark secret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paddled along the shallow river and splashed about in the muddy water. </a:t>
            </a:r>
            <a:endParaRPr sz="2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0146091" y="1013879"/>
            <a:ext cx="1988664" cy="267761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Do all nouns in a sentence have to be modifies with an adjective?</a:t>
            </a:r>
            <a:endParaRPr lang="en-AU" dirty="0"/>
          </a:p>
        </p:txBody>
      </p:sp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/>
          <p:nvPr/>
        </p:nvSpPr>
        <p:spPr>
          <a:xfrm>
            <a:off x="3279676" y="3570444"/>
            <a:ext cx="1123952" cy="45194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7"/>
          <p:cNvSpPr/>
          <p:nvPr/>
        </p:nvSpPr>
        <p:spPr>
          <a:xfrm rot="10800000" flipH="1">
            <a:off x="2607160" y="3959412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7"/>
          <p:cNvSpPr/>
          <p:nvPr/>
        </p:nvSpPr>
        <p:spPr>
          <a:xfrm rot="10800000" flipH="1">
            <a:off x="6740102" y="4945463"/>
            <a:ext cx="743311" cy="457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7"/>
          <p:cNvSpPr/>
          <p:nvPr/>
        </p:nvSpPr>
        <p:spPr>
          <a:xfrm rot="10800000" flipH="1">
            <a:off x="5780980" y="4955019"/>
            <a:ext cx="80437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72876" y="5820924"/>
            <a:ext cx="1083687" cy="447428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341678" y="5458080"/>
            <a:ext cx="754321" cy="436227"/>
          </a:xfrm>
          <a:prstGeom prst="ellipse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 flipH="1">
            <a:off x="10483442" y="5831316"/>
            <a:ext cx="1150068" cy="5872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/>
          <p:nvPr/>
        </p:nvSpPr>
        <p:spPr>
          <a:xfrm rot="10800000" flipH="1">
            <a:off x="4080019" y="5809307"/>
            <a:ext cx="1156632" cy="58724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7483413" y="4519469"/>
            <a:ext cx="1222827" cy="498569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-11" y="329588"/>
            <a:ext cx="8858400" cy="1454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91589" y="1971269"/>
            <a:ext cx="86844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09" name="Google Shape;209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177568" y="1047715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</a:t>
            </a: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en-AU" dirty="0"/>
          </a:p>
        </p:txBody>
      </p:sp>
      <p:sp>
        <p:nvSpPr>
          <p:cNvPr id="213" name="Google Shape;213;p10"/>
          <p:cNvSpPr/>
          <p:nvPr/>
        </p:nvSpPr>
        <p:spPr>
          <a:xfrm>
            <a:off x="299709" y="3529947"/>
            <a:ext cx="61013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Friday we will do our spelling test.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reading charts were helpful, but the small writing was hard to see.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seen her new office chair?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7725364" y="4464550"/>
            <a:ext cx="1143197" cy="610297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348917" y="4530561"/>
            <a:ext cx="1093365" cy="54428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5176007" y="5399870"/>
            <a:ext cx="919993" cy="60249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5528346" y="3516499"/>
            <a:ext cx="713064" cy="49244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0"/>
          <p:cNvSpPr/>
          <p:nvPr/>
        </p:nvSpPr>
        <p:spPr>
          <a:xfrm rot="10800000" flipH="1">
            <a:off x="4284670" y="3970631"/>
            <a:ext cx="124367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0"/>
          <p:cNvSpPr/>
          <p:nvPr/>
        </p:nvSpPr>
        <p:spPr>
          <a:xfrm rot="10800000" flipH="1">
            <a:off x="1062181" y="4970253"/>
            <a:ext cx="126346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0"/>
          <p:cNvSpPr/>
          <p:nvPr/>
        </p:nvSpPr>
        <p:spPr>
          <a:xfrm rot="10800000" flipH="1">
            <a:off x="6868666" y="4941081"/>
            <a:ext cx="773705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0"/>
          <p:cNvSpPr/>
          <p:nvPr/>
        </p:nvSpPr>
        <p:spPr>
          <a:xfrm rot="10800000" flipH="1">
            <a:off x="4172599" y="5828109"/>
            <a:ext cx="1003408" cy="5963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0"/>
          <p:cNvSpPr/>
          <p:nvPr/>
        </p:nvSpPr>
        <p:spPr>
          <a:xfrm rot="10800000" flipH="1">
            <a:off x="3442282" y="5838737"/>
            <a:ext cx="668324" cy="4900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-138" y="369337"/>
            <a:ext cx="8858400" cy="14541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a noun or pronoun.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2022-07-19T05:16:25Z</dcterms:modified>
</cp:coreProperties>
</file>