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73" r:id="rId15"/>
    <p:sldId id="275" r:id="rId16"/>
  </p:sldIdLst>
  <p:sldSz cx="12192000" cy="6858000"/>
  <p:notesSz cx="6858000" cy="9144000"/>
  <p:embeddedFontLst>
    <p:embeddedFont>
      <p:font typeface="Quattrocento Sans" panose="020B060402020202020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aOEtE0HeDWxmPy9Q+9LOxyebN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35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12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40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jp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Year: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Term: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Objective: </a:t>
            </a:r>
            <a:r>
              <a:rPr lang="en-AU" dirty="0"/>
              <a:t>Identify and define </a:t>
            </a:r>
            <a:r>
              <a:rPr lang="en-AU"/>
              <a:t>adjectives</a:t>
            </a:r>
            <a:r>
              <a:rPr lang="en-AU" smtClean="0"/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mtClean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Author: </a:t>
            </a:r>
            <a:r>
              <a:rPr lang="en-AU" dirty="0"/>
              <a:t>Yvonne Cooper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>
            <a:spLocks noGrp="1"/>
          </p:cNvSpPr>
          <p:nvPr>
            <p:ph type="body" idx="1"/>
          </p:nvPr>
        </p:nvSpPr>
        <p:spPr>
          <a:xfrm>
            <a:off x="89709" y="594043"/>
            <a:ext cx="7310950" cy="94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 b="1"/>
              <a:t>Which sentence(s) show all the adjectives underlined correctly?</a:t>
            </a:r>
            <a:endParaRPr sz="1200"/>
          </a:p>
        </p:txBody>
      </p:sp>
      <p:sp>
        <p:nvSpPr>
          <p:cNvPr id="232" name="Google Shape;232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33" name="Google Shape;233;p8"/>
          <p:cNvSpPr txBox="1"/>
          <p:nvPr/>
        </p:nvSpPr>
        <p:spPr>
          <a:xfrm>
            <a:off x="10203336" y="917628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an adjective?</a:t>
            </a:r>
            <a:endParaRPr dirty="0"/>
          </a:p>
        </p:txBody>
      </p:sp>
      <p:pic>
        <p:nvPicPr>
          <p:cNvPr id="234" name="Google Shape;234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8"/>
          <p:cNvSpPr/>
          <p:nvPr/>
        </p:nvSpPr>
        <p:spPr>
          <a:xfrm>
            <a:off x="287869" y="1687069"/>
            <a:ext cx="9799991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all </a:t>
            </a:r>
            <a:r>
              <a:rPr lang="en-AU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jumped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splashed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cool, clear water.</a:t>
            </a:r>
            <a:endParaRPr sz="18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we all have to </a:t>
            </a:r>
            <a:r>
              <a:rPr lang="en-AU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fit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onto that </a:t>
            </a:r>
            <a:r>
              <a:rPr lang="en-AU" sz="2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musty 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old </a:t>
            </a:r>
            <a:r>
              <a:rPr lang="en-AU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sz="18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Corey licked his </a:t>
            </a:r>
            <a:r>
              <a:rPr lang="en-AU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sticky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fingers then wiped them down his </a:t>
            </a:r>
            <a:r>
              <a:rPr lang="en-AU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clean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uniform.</a:t>
            </a:r>
            <a:endParaRPr sz="18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sharp pencil </a:t>
            </a:r>
            <a:r>
              <a:rPr lang="en-AU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hole </a:t>
            </a:r>
            <a:r>
              <a:rPr lang="en-AU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through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fragile paper.</a:t>
            </a:r>
            <a:endParaRPr sz="18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Lisa liked to snuggle down into her </a:t>
            </a:r>
            <a:r>
              <a:rPr lang="en-AU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warm,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cosy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bed. </a:t>
            </a:r>
            <a:endParaRPr sz="1800" dirty="0"/>
          </a:p>
        </p:txBody>
      </p:sp>
      <p:pic>
        <p:nvPicPr>
          <p:cNvPr id="241" name="Google Shape;241;p8" descr="See the source image"/>
          <p:cNvPicPr preferRelativeResize="0"/>
          <p:nvPr/>
        </p:nvPicPr>
        <p:blipFill rotWithShape="1">
          <a:blip r:embed="rId9">
            <a:alphaModFix/>
          </a:blip>
          <a:srcRect l="50750"/>
          <a:stretch/>
        </p:blipFill>
        <p:spPr>
          <a:xfrm>
            <a:off x="9479661" y="3297554"/>
            <a:ext cx="236671" cy="21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8" descr="https://cdn3.vectorstock.com/i/1000x1000/77/52/yes-tick-icon-vector-22957752.jpg"/>
          <p:cNvPicPr preferRelativeResize="0"/>
          <p:nvPr/>
        </p:nvPicPr>
        <p:blipFill rotWithShape="1">
          <a:blip r:embed="rId10">
            <a:alphaModFix/>
          </a:blip>
          <a:srcRect b="10582"/>
          <a:stretch/>
        </p:blipFill>
        <p:spPr>
          <a:xfrm>
            <a:off x="8755889" y="3870116"/>
            <a:ext cx="304900" cy="226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8" descr="See the source image"/>
          <p:cNvPicPr preferRelativeResize="0"/>
          <p:nvPr/>
        </p:nvPicPr>
        <p:blipFill rotWithShape="1">
          <a:blip r:embed="rId9">
            <a:alphaModFix/>
          </a:blip>
          <a:srcRect l="50750"/>
          <a:stretch/>
        </p:blipFill>
        <p:spPr>
          <a:xfrm>
            <a:off x="7891321" y="2361147"/>
            <a:ext cx="236671" cy="21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 descr="See the source image"/>
          <p:cNvPicPr preferRelativeResize="0"/>
          <p:nvPr/>
        </p:nvPicPr>
        <p:blipFill rotWithShape="1">
          <a:blip r:embed="rId9">
            <a:alphaModFix/>
          </a:blip>
          <a:srcRect l="50750"/>
          <a:stretch/>
        </p:blipFill>
        <p:spPr>
          <a:xfrm>
            <a:off x="8822142" y="1954777"/>
            <a:ext cx="236671" cy="21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 descr="https://cdn3.vectorstock.com/i/1000x1000/77/52/yes-tick-icon-vector-22957752.jpg"/>
          <p:cNvPicPr preferRelativeResize="0"/>
          <p:nvPr/>
        </p:nvPicPr>
        <p:blipFill rotWithShape="1">
          <a:blip r:embed="rId10">
            <a:alphaModFix/>
          </a:blip>
          <a:srcRect b="10582"/>
          <a:stretch/>
        </p:blipFill>
        <p:spPr>
          <a:xfrm>
            <a:off x="9563882" y="2808243"/>
            <a:ext cx="304900" cy="2260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25;p4"/>
          <p:cNvSpPr txBox="1"/>
          <p:nvPr/>
        </p:nvSpPr>
        <p:spPr>
          <a:xfrm>
            <a:off x="0" y="5453100"/>
            <a:ext cx="8858400" cy="14049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describes a noun.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52" name="Google Shape;252;p9"/>
          <p:cNvSpPr/>
          <p:nvPr/>
        </p:nvSpPr>
        <p:spPr>
          <a:xfrm>
            <a:off x="299709" y="3529947"/>
            <a:ext cx="36070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Today was very busy.</a:t>
            </a:r>
            <a:endParaRPr/>
          </a:p>
        </p:txBody>
      </p:sp>
      <p:sp>
        <p:nvSpPr>
          <p:cNvPr id="253" name="Google Shape;253;p9"/>
          <p:cNvSpPr txBox="1"/>
          <p:nvPr/>
        </p:nvSpPr>
        <p:spPr>
          <a:xfrm>
            <a:off x="299709" y="4544650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green car drove faster than the blue truck.</a:t>
            </a:r>
            <a:endParaRPr/>
          </a:p>
        </p:txBody>
      </p:sp>
      <p:sp>
        <p:nvSpPr>
          <p:cNvPr id="254" name="Google Shape;254;p9"/>
          <p:cNvSpPr txBox="1"/>
          <p:nvPr/>
        </p:nvSpPr>
        <p:spPr>
          <a:xfrm>
            <a:off x="259934" y="545808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 all the raspberry lollies get eaten first?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0" y="-1"/>
            <a:ext cx="4618182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re-explanation</a:t>
            </a:r>
            <a:endParaRPr dirty="0"/>
          </a:p>
        </p:txBody>
      </p:sp>
      <p:pic>
        <p:nvPicPr>
          <p:cNvPr id="256" name="Google Shape;256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/>
          <p:nvPr/>
        </p:nvSpPr>
        <p:spPr>
          <a:xfrm>
            <a:off x="299709" y="3471019"/>
            <a:ext cx="1143197" cy="610297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9"/>
          <p:cNvSpPr/>
          <p:nvPr/>
        </p:nvSpPr>
        <p:spPr>
          <a:xfrm rot="10800000" flipH="1">
            <a:off x="2941034" y="3983274"/>
            <a:ext cx="713853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2020849" y="4587145"/>
            <a:ext cx="680405" cy="401498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9"/>
          <p:cNvSpPr/>
          <p:nvPr/>
        </p:nvSpPr>
        <p:spPr>
          <a:xfrm rot="10800000" flipH="1">
            <a:off x="1004575" y="4931895"/>
            <a:ext cx="1016274" cy="56657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6904139" y="4544651"/>
            <a:ext cx="914400" cy="443902"/>
          </a:xfrm>
          <a:prstGeom prst="ellipse">
            <a:avLst/>
          </a:prstGeom>
          <a:noFill/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9"/>
          <p:cNvSpPr/>
          <p:nvPr/>
        </p:nvSpPr>
        <p:spPr>
          <a:xfrm rot="10800000" flipH="1">
            <a:off x="6110289" y="4931895"/>
            <a:ext cx="827029" cy="45719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3531765" y="5458080"/>
            <a:ext cx="984784" cy="467027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9"/>
          <p:cNvSpPr/>
          <p:nvPr/>
        </p:nvSpPr>
        <p:spPr>
          <a:xfrm rot="10800000" flipH="1">
            <a:off x="2020849" y="5879387"/>
            <a:ext cx="1510916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9"/>
          <p:cNvSpPr txBox="1"/>
          <p:nvPr/>
        </p:nvSpPr>
        <p:spPr>
          <a:xfrm>
            <a:off x="10146091" y="1014824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Which words are the adjectives?</a:t>
            </a:r>
            <a:endParaRPr lang="en-AU"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How do you know which nouns they are modifying</a:t>
            </a:r>
            <a:r>
              <a:rPr lang="en-AU" dirty="0" smtClean="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lang="en-AU" dirty="0"/>
          </a:p>
        </p:txBody>
      </p:sp>
      <p:sp>
        <p:nvSpPr>
          <p:cNvPr id="269" name="Google Shape;269;p9"/>
          <p:cNvSpPr/>
          <p:nvPr/>
        </p:nvSpPr>
        <p:spPr>
          <a:xfrm>
            <a:off x="191589" y="2273021"/>
            <a:ext cx="868445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words used to modify them (adjectives).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125;p4"/>
          <p:cNvSpPr txBox="1"/>
          <p:nvPr/>
        </p:nvSpPr>
        <p:spPr>
          <a:xfrm>
            <a:off x="-9521" y="369290"/>
            <a:ext cx="8858400" cy="14049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describes a noun.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70" name="Google Shape;370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4130" y="6915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2419" y="69143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1"/>
          <p:cNvSpPr/>
          <p:nvPr/>
        </p:nvSpPr>
        <p:spPr>
          <a:xfrm>
            <a:off x="299709" y="3529947"/>
            <a:ext cx="79736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                puppy rolled in the                  mud.</a:t>
            </a:r>
            <a:endParaRPr/>
          </a:p>
        </p:txBody>
      </p:sp>
      <p:sp>
        <p:nvSpPr>
          <p:cNvPr id="375" name="Google Shape;375;p11"/>
          <p:cNvSpPr/>
          <p:nvPr/>
        </p:nvSpPr>
        <p:spPr>
          <a:xfrm>
            <a:off x="2432806" y="3509929"/>
            <a:ext cx="1233183" cy="630316"/>
          </a:xfrm>
          <a:prstGeom prst="ellipse">
            <a:avLst/>
          </a:prstGeom>
          <a:noFill/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11"/>
          <p:cNvSpPr/>
          <p:nvPr/>
        </p:nvSpPr>
        <p:spPr>
          <a:xfrm rot="10800000" flipH="1">
            <a:off x="1018917" y="3969452"/>
            <a:ext cx="1413889" cy="45719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7113865" y="3529947"/>
            <a:ext cx="872453" cy="512462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11"/>
          <p:cNvSpPr/>
          <p:nvPr/>
        </p:nvSpPr>
        <p:spPr>
          <a:xfrm rot="10800000" flipH="1">
            <a:off x="5616085" y="3963152"/>
            <a:ext cx="1413889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615314" y="2242936"/>
            <a:ext cx="780694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sparkling      messy      silly       naughty     sloppy </a:t>
            </a:r>
            <a:endParaRPr/>
          </a:p>
        </p:txBody>
      </p:sp>
      <p:sp>
        <p:nvSpPr>
          <p:cNvPr id="380" name="Google Shape;380;p11"/>
          <p:cNvSpPr/>
          <p:nvPr/>
        </p:nvSpPr>
        <p:spPr>
          <a:xfrm>
            <a:off x="0" y="369331"/>
            <a:ext cx="8684400" cy="1181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adjective to modify them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sentence with the adjective/s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86" name="Google Shape;386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2"/>
          <p:cNvSpPr/>
          <p:nvPr/>
        </p:nvSpPr>
        <p:spPr>
          <a:xfrm>
            <a:off x="220661" y="3509928"/>
            <a:ext cx="1071158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you ever seen such                     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butterflies 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before?</a:t>
            </a:r>
            <a:endParaRPr dirty="0"/>
          </a:p>
        </p:txBody>
      </p:sp>
      <p:sp>
        <p:nvSpPr>
          <p:cNvPr id="391" name="Google Shape;391;p12"/>
          <p:cNvSpPr/>
          <p:nvPr/>
        </p:nvSpPr>
        <p:spPr>
          <a:xfrm>
            <a:off x="220661" y="2127197"/>
            <a:ext cx="98363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crazy      delightful      brown       jolly     colourful    energetic </a:t>
            </a:r>
            <a:endParaRPr/>
          </a:p>
        </p:txBody>
      </p:sp>
      <p:sp>
        <p:nvSpPr>
          <p:cNvPr id="392" name="Google Shape;392;p12"/>
          <p:cNvSpPr/>
          <p:nvPr/>
        </p:nvSpPr>
        <p:spPr>
          <a:xfrm>
            <a:off x="6192720" y="3440991"/>
            <a:ext cx="1706444" cy="630316"/>
          </a:xfrm>
          <a:prstGeom prst="ellipse">
            <a:avLst/>
          </a:prstGeom>
          <a:noFill/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12"/>
          <p:cNvSpPr/>
          <p:nvPr/>
        </p:nvSpPr>
        <p:spPr>
          <a:xfrm rot="10800000" flipH="1">
            <a:off x="4444581" y="3906323"/>
            <a:ext cx="1512898" cy="45719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12"/>
          <p:cNvSpPr/>
          <p:nvPr/>
        </p:nvSpPr>
        <p:spPr>
          <a:xfrm>
            <a:off x="0" y="361634"/>
            <a:ext cx="8684400" cy="1079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adjective to modify them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sentence with the adjective/s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402" name="Google Shape;402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3"/>
          <p:cNvSpPr/>
          <p:nvPr/>
        </p:nvSpPr>
        <p:spPr>
          <a:xfrm>
            <a:off x="220661" y="3509928"/>
            <a:ext cx="9836346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lang="en-AU" sz="2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he rolled down the                   </a:t>
            </a:r>
            <a:r>
              <a:rPr lang="en-AU" sz="26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hill</a:t>
            </a:r>
            <a:r>
              <a:rPr lang="en-AU" sz="2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Simon squealed with delight all the way to the                     bottom.</a:t>
            </a:r>
            <a:endParaRPr sz="2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220661" y="2127197"/>
            <a:ext cx="839204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lang="en-AU"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distant</a:t>
            </a:r>
            <a:r>
              <a:rPr lang="en-AU" sz="2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muddy      grassy      flat     steep   sandy  </a:t>
            </a:r>
            <a:endParaRPr/>
          </a:p>
        </p:txBody>
      </p:sp>
      <p:sp>
        <p:nvSpPr>
          <p:cNvPr id="408" name="Google Shape;408;p13"/>
          <p:cNvSpPr/>
          <p:nvPr/>
        </p:nvSpPr>
        <p:spPr>
          <a:xfrm>
            <a:off x="5521931" y="3468195"/>
            <a:ext cx="547526" cy="519963"/>
          </a:xfrm>
          <a:prstGeom prst="ellipse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13"/>
          <p:cNvSpPr/>
          <p:nvPr/>
        </p:nvSpPr>
        <p:spPr>
          <a:xfrm rot="10800000" flipH="1">
            <a:off x="3883302" y="3894622"/>
            <a:ext cx="1512898" cy="45719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13"/>
          <p:cNvSpPr/>
          <p:nvPr/>
        </p:nvSpPr>
        <p:spPr>
          <a:xfrm>
            <a:off x="6195188" y="3894622"/>
            <a:ext cx="1330003" cy="549144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13"/>
          <p:cNvSpPr/>
          <p:nvPr/>
        </p:nvSpPr>
        <p:spPr>
          <a:xfrm rot="10800000" flipH="1">
            <a:off x="4342200" y="4267928"/>
            <a:ext cx="1757953" cy="45720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0" y="349593"/>
            <a:ext cx="8684400" cy="1072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adjective to modify them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sentence with the adjective/s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406" name="Google Shape;406;p13"/>
          <p:cNvSpPr/>
          <p:nvPr/>
        </p:nvSpPr>
        <p:spPr>
          <a:xfrm>
            <a:off x="220661" y="3509928"/>
            <a:ext cx="9836346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lang="en-AU" sz="26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sentences link to topics/themes/texts covered in class. </a:t>
            </a:r>
            <a:endParaRPr sz="2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220661" y="2127197"/>
            <a:ext cx="839204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lang="en-AU" sz="26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adjectives here</a:t>
            </a:r>
            <a:endParaRPr dirty="0"/>
          </a:p>
        </p:txBody>
      </p:sp>
      <p:sp>
        <p:nvSpPr>
          <p:cNvPr id="414" name="Google Shape;414;p13"/>
          <p:cNvSpPr/>
          <p:nvPr/>
        </p:nvSpPr>
        <p:spPr>
          <a:xfrm>
            <a:off x="0" y="369331"/>
            <a:ext cx="8684400" cy="1072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adjective to modify them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sentence with the adjective/s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Google Shape;95;p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92154" y="32292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52318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lang="en-AU" sz="2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identify and define </a:t>
            </a:r>
            <a:r>
              <a:rPr lang="en-AU" sz="28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adjectives.   </a:t>
            </a:r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452846" y="1182639"/>
            <a:ext cx="10672353" cy="379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AU" sz="3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adjective?</a:t>
            </a:r>
            <a:endParaRPr sz="1100" dirty="0"/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r>
              <a:rPr lang="en-AU" sz="3600" b="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</a:t>
            </a:r>
            <a:r>
              <a:rPr lang="en-AU" sz="3600" b="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modifies or describes a noun.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Modifies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means </a:t>
            </a: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change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giving more </a:t>
            </a: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information. </a:t>
            </a:r>
            <a:endParaRPr lang="en-AU"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4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4400" b="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25" name="Google Shape;125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3603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9001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9673" y="3229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37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5" name="Google Shape;125;p4"/>
          <p:cNvSpPr txBox="1"/>
          <p:nvPr/>
        </p:nvSpPr>
        <p:spPr>
          <a:xfrm>
            <a:off x="-32868" y="369329"/>
            <a:ext cx="8858400" cy="14049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describes a noun.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289613" y="405822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1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clumsy</a:t>
            </a:r>
            <a:r>
              <a:rPr lang="en-AU" sz="2000" b="1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puppy tumbled down the stairs.</a:t>
            </a:r>
            <a:endParaRPr/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89613" y="49519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Ben scratched his </a:t>
            </a: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itchy</a:t>
            </a:r>
            <a:r>
              <a:rPr lang="en-AU" sz="2000" b="1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scalp as he listened to his teacher.</a:t>
            </a:r>
            <a:endParaRPr sz="2000" b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46496" y="58195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Amy wrapped herself up in her </a:t>
            </a:r>
            <a:r>
              <a:rPr lang="en-AU" sz="20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warm woollen </a:t>
            </a:r>
            <a:r>
              <a:rPr lang="en-AU" sz="2000" b="1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coat before she went outside. </a:t>
            </a:r>
            <a:r>
              <a:rPr lang="en-AU" sz="2000" b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130" name="Google Shape;130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39789" y="319543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10181939" y="1250631"/>
            <a:ext cx="1988664" cy="246217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this an example of the use of an adjective in this sentence?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adjective in this sentence?</a:t>
            </a:r>
            <a:endParaRPr dirty="0"/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1" name="Google Shape;141;p5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258597" y="333617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Yelling loudly, Sally ran quickly down the path after her puppy.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58597" y="461771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We looked for the kitten everywhere, but could not find him at all.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334429" y="3827842"/>
            <a:ext cx="11284323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‘Path’ and ‘puppy’ are the common 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‘Quickly’ is an adverb as it is modifying a verb. 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adjectives have been used.</a:t>
            </a:r>
            <a:endParaRPr dirty="0"/>
          </a:p>
        </p:txBody>
      </p:sp>
      <p:pic>
        <p:nvPicPr>
          <p:cNvPr id="145" name="Google Shape;145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157528" y="2419123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10203336" y="1141144"/>
            <a:ext cx="1988664" cy="144655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adjective being used?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334429" y="5288040"/>
            <a:ext cx="10713872" cy="36929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‘Kitten’ is the 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noun. No 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have been used.</a:t>
            </a:r>
            <a:endParaRPr dirty="0"/>
          </a:p>
        </p:txBody>
      </p:sp>
      <p:sp>
        <p:nvSpPr>
          <p:cNvPr id="16" name="Google Shape;125;p4"/>
          <p:cNvSpPr txBox="1"/>
          <p:nvPr/>
        </p:nvSpPr>
        <p:spPr>
          <a:xfrm>
            <a:off x="-32868" y="369329"/>
            <a:ext cx="8858400" cy="14049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describes a noun.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8" name="Google Shape;158;p6"/>
          <p:cNvSpPr/>
          <p:nvPr/>
        </p:nvSpPr>
        <p:spPr>
          <a:xfrm>
            <a:off x="299709" y="3529947"/>
            <a:ext cx="910698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two kittens fought playfully under the kitchen table.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299709" y="4544650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first test was the hardest.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259934" y="5458080"/>
            <a:ext cx="11845504" cy="106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Sally squeezed through the narrow opening and crouched down behind the tall stone wall. </a:t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191589" y="1971269"/>
            <a:ext cx="868445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words used to modify them (adjectives).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63" name="Google Shape;163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1684115" y="3426903"/>
            <a:ext cx="1101195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8269472" y="3419497"/>
            <a:ext cx="882915" cy="713341"/>
          </a:xfrm>
          <a:prstGeom prst="ellipse">
            <a:avLst/>
          </a:prstGeom>
          <a:noFill/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6"/>
          <p:cNvSpPr/>
          <p:nvPr/>
        </p:nvSpPr>
        <p:spPr>
          <a:xfrm rot="10800000" flipH="1">
            <a:off x="970262" y="3966602"/>
            <a:ext cx="713853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6"/>
          <p:cNvSpPr/>
          <p:nvPr/>
        </p:nvSpPr>
        <p:spPr>
          <a:xfrm rot="10800000" flipH="1">
            <a:off x="7025473" y="3984496"/>
            <a:ext cx="1243999" cy="45719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1560352" y="4448976"/>
            <a:ext cx="713065" cy="63996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6"/>
          <p:cNvSpPr/>
          <p:nvPr/>
        </p:nvSpPr>
        <p:spPr>
          <a:xfrm rot="10800000" flipH="1">
            <a:off x="3647127" y="4924421"/>
            <a:ext cx="1206072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6"/>
          <p:cNvSpPr/>
          <p:nvPr/>
        </p:nvSpPr>
        <p:spPr>
          <a:xfrm rot="10800000" flipH="1">
            <a:off x="970261" y="4931895"/>
            <a:ext cx="590091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5921940" y="5362168"/>
            <a:ext cx="1485539" cy="63996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2467021" y="5824752"/>
            <a:ext cx="721030" cy="436227"/>
          </a:xfrm>
          <a:prstGeom prst="ellipse">
            <a:avLst/>
          </a:prstGeom>
          <a:noFill/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6"/>
          <p:cNvSpPr/>
          <p:nvPr/>
        </p:nvSpPr>
        <p:spPr>
          <a:xfrm rot="10800000" flipH="1">
            <a:off x="4771872" y="5813571"/>
            <a:ext cx="1150068" cy="58723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6"/>
          <p:cNvSpPr/>
          <p:nvPr/>
        </p:nvSpPr>
        <p:spPr>
          <a:xfrm rot="10800000" flipH="1">
            <a:off x="962284" y="6203157"/>
            <a:ext cx="472233" cy="57822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6"/>
          <p:cNvSpPr/>
          <p:nvPr/>
        </p:nvSpPr>
        <p:spPr>
          <a:xfrm rot="10800000" flipH="1">
            <a:off x="1517492" y="6199383"/>
            <a:ext cx="873370" cy="45719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10160558" y="1014082"/>
            <a:ext cx="1988664" cy="267761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</a:t>
            </a:r>
            <a:r>
              <a:rPr lang="en-AU" sz="14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words are the adjectives?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 which </a:t>
            </a:r>
            <a:r>
              <a:rPr lang="en-AU" sz="140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nouns </a:t>
            </a:r>
            <a:r>
              <a:rPr lang="en-AU" sz="14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are </a:t>
            </a:r>
            <a:r>
              <a:rPr lang="en-AU" sz="140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modifyin</a:t>
            </a: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-AU" sz="140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all </a:t>
            </a:r>
            <a:r>
              <a:rPr lang="en-AU" sz="140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nouns </a:t>
            </a:r>
            <a:r>
              <a:rPr lang="en-AU" sz="14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sentence have to be </a:t>
            </a:r>
            <a:r>
              <a:rPr lang="en-AU" sz="140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modifies with an adjective?</a:t>
            </a:r>
            <a:endParaRPr dirty="0"/>
          </a:p>
        </p:txBody>
      </p:sp>
      <p:sp>
        <p:nvSpPr>
          <p:cNvPr id="26" name="Google Shape;125;p4"/>
          <p:cNvSpPr txBox="1"/>
          <p:nvPr/>
        </p:nvSpPr>
        <p:spPr>
          <a:xfrm>
            <a:off x="-32868" y="369329"/>
            <a:ext cx="8858400" cy="14049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describes a noun.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5" name="Google Shape;185;p7"/>
          <p:cNvSpPr/>
          <p:nvPr/>
        </p:nvSpPr>
        <p:spPr>
          <a:xfrm>
            <a:off x="299709" y="3529947"/>
            <a:ext cx="430598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lang="en-AU"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 eat the sour lemon</a:t>
            </a:r>
            <a:r>
              <a:rPr lang="en-AU" sz="2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299709" y="4544650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AU"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Remarkably, no one guessed her deep, dark secret</a:t>
            </a:r>
            <a:r>
              <a:rPr lang="en-AU" sz="2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259934" y="5458080"/>
            <a:ext cx="11845504" cy="106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AU"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paddled along the shallow river and splashed about in the muddy water. </a:t>
            </a:r>
            <a:endParaRPr sz="2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10146091" y="1013879"/>
            <a:ext cx="1988664" cy="267761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Which words are the adjectives?</a:t>
            </a:r>
            <a:endParaRPr lang="en-AU"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How do you know which nouns they are modifying?</a:t>
            </a:r>
            <a:endParaRPr lang="en-AU"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Do all nouns in a sentence have to be modifies with an adjective?</a:t>
            </a:r>
            <a:endParaRPr lang="en-AU" dirty="0"/>
          </a:p>
        </p:txBody>
      </p:sp>
      <p:pic>
        <p:nvPicPr>
          <p:cNvPr id="190" name="Google Shape;190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/>
          <p:nvPr/>
        </p:nvSpPr>
        <p:spPr>
          <a:xfrm>
            <a:off x="3279676" y="3570444"/>
            <a:ext cx="1123952" cy="451946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7"/>
          <p:cNvSpPr/>
          <p:nvPr/>
        </p:nvSpPr>
        <p:spPr>
          <a:xfrm rot="10800000" flipH="1">
            <a:off x="2607160" y="3959412"/>
            <a:ext cx="713853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7"/>
          <p:cNvSpPr/>
          <p:nvPr/>
        </p:nvSpPr>
        <p:spPr>
          <a:xfrm rot="10800000" flipH="1">
            <a:off x="6740102" y="4945463"/>
            <a:ext cx="743311" cy="4572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7"/>
          <p:cNvSpPr/>
          <p:nvPr/>
        </p:nvSpPr>
        <p:spPr>
          <a:xfrm rot="10800000" flipH="1">
            <a:off x="5780980" y="4955019"/>
            <a:ext cx="804378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272876" y="5820924"/>
            <a:ext cx="1083687" cy="447428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5341678" y="5458080"/>
            <a:ext cx="754321" cy="436227"/>
          </a:xfrm>
          <a:prstGeom prst="ellipse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7"/>
          <p:cNvSpPr/>
          <p:nvPr/>
        </p:nvSpPr>
        <p:spPr>
          <a:xfrm rot="10800000" flipH="1">
            <a:off x="10483442" y="5831316"/>
            <a:ext cx="1150068" cy="58723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7"/>
          <p:cNvSpPr/>
          <p:nvPr/>
        </p:nvSpPr>
        <p:spPr>
          <a:xfrm rot="10800000" flipH="1">
            <a:off x="4080019" y="5809307"/>
            <a:ext cx="1156632" cy="58724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7483413" y="4519469"/>
            <a:ext cx="1222827" cy="498569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191589" y="1971269"/>
            <a:ext cx="8684400" cy="70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words used to modify them (adjectives).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125;p4"/>
          <p:cNvSpPr txBox="1"/>
          <p:nvPr/>
        </p:nvSpPr>
        <p:spPr>
          <a:xfrm>
            <a:off x="-32868" y="369329"/>
            <a:ext cx="8858400" cy="14049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describes a noun.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209" name="Google Shape;209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10177568" y="1047715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Which words are the adjectives?</a:t>
            </a:r>
            <a:endParaRPr lang="en-AU"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How do you know which nouns they are modifying</a:t>
            </a:r>
            <a:r>
              <a:rPr lang="en-AU" dirty="0" smtClean="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lang="en-AU" dirty="0"/>
          </a:p>
        </p:txBody>
      </p:sp>
      <p:sp>
        <p:nvSpPr>
          <p:cNvPr id="213" name="Google Shape;213;p10"/>
          <p:cNvSpPr/>
          <p:nvPr/>
        </p:nvSpPr>
        <p:spPr>
          <a:xfrm>
            <a:off x="299709" y="3529947"/>
            <a:ext cx="610135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Friday we will do our spelling test.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299709" y="4544650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reading charts were helpful, but the small writing was hard to see.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259934" y="545808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you seen her new office chair?</a:t>
            </a:r>
            <a:endParaRPr/>
          </a:p>
        </p:txBody>
      </p:sp>
      <p:sp>
        <p:nvSpPr>
          <p:cNvPr id="216" name="Google Shape;216;p10"/>
          <p:cNvSpPr/>
          <p:nvPr/>
        </p:nvSpPr>
        <p:spPr>
          <a:xfrm>
            <a:off x="7725364" y="4464550"/>
            <a:ext cx="1143197" cy="610297"/>
          </a:xfrm>
          <a:prstGeom prst="ellipse">
            <a:avLst/>
          </a:prstGeom>
          <a:noFill/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2348917" y="4530561"/>
            <a:ext cx="1093365" cy="544286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5176007" y="5399870"/>
            <a:ext cx="919993" cy="602496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5528346" y="3516499"/>
            <a:ext cx="713064" cy="492443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10"/>
          <p:cNvSpPr/>
          <p:nvPr/>
        </p:nvSpPr>
        <p:spPr>
          <a:xfrm rot="10800000" flipH="1">
            <a:off x="4284670" y="3970631"/>
            <a:ext cx="1243676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10"/>
          <p:cNvSpPr/>
          <p:nvPr/>
        </p:nvSpPr>
        <p:spPr>
          <a:xfrm rot="10800000" flipH="1">
            <a:off x="1062181" y="4970253"/>
            <a:ext cx="1263468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10"/>
          <p:cNvSpPr/>
          <p:nvPr/>
        </p:nvSpPr>
        <p:spPr>
          <a:xfrm rot="10800000" flipH="1">
            <a:off x="6868666" y="4941081"/>
            <a:ext cx="773705" cy="45719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10"/>
          <p:cNvSpPr/>
          <p:nvPr/>
        </p:nvSpPr>
        <p:spPr>
          <a:xfrm rot="10800000" flipH="1">
            <a:off x="4172599" y="5828109"/>
            <a:ext cx="1003408" cy="59631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10"/>
          <p:cNvSpPr/>
          <p:nvPr/>
        </p:nvSpPr>
        <p:spPr>
          <a:xfrm rot="10800000" flipH="1">
            <a:off x="3442282" y="5838737"/>
            <a:ext cx="668324" cy="49003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191589" y="1971269"/>
            <a:ext cx="8684450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nouns.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words used to modify them (adjectives).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125;p4"/>
          <p:cNvSpPr txBox="1"/>
          <p:nvPr/>
        </p:nvSpPr>
        <p:spPr>
          <a:xfrm>
            <a:off x="-32868" y="369329"/>
            <a:ext cx="8858400" cy="14049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modifies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describes a noun.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</a:t>
            </a:r>
            <a:r>
              <a:rPr lang="en-AU" sz="20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one, how many or what kind.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1008</Words>
  <Application>Microsoft Office PowerPoint</Application>
  <PresentationFormat>Widescreen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Noto Sans Symbols</vt:lpstr>
      <vt:lpstr>Quattrocento Sans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3</cp:revision>
  <dcterms:created xsi:type="dcterms:W3CDTF">2021-08-04T08:19:39Z</dcterms:created>
  <dcterms:modified xsi:type="dcterms:W3CDTF">2022-07-25T05:40:47Z</dcterms:modified>
</cp:coreProperties>
</file>