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Quattrocento Sans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wllX7nWqgDFU6uS/0we1undkb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093" autoAdjust="0"/>
  </p:normalViewPr>
  <p:slideViewPr>
    <p:cSldViewPr snapToGrid="0">
      <p:cViewPr varScale="1">
        <p:scale>
          <a:sx n="58" d="100"/>
          <a:sy n="58" d="100"/>
        </p:scale>
        <p:origin x="8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/>
              <a:t>https://freepngimg.com/thumb/burger/7-2-burger-png-picture.png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0" name="Google Shape;2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/>
              <a:t>https://live.staticflickr.com/3238/2452925814_27a4dff2af_n.jpg</a:t>
            </a:r>
            <a:endParaRPr dirty="0"/>
          </a:p>
        </p:txBody>
      </p:sp>
      <p:sp>
        <p:nvSpPr>
          <p:cNvPr id="264" name="Google Shape;2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/>
              <a:t>https://img00.deviantart.net/b9c7/i/2017/123/c/3/giant_troll_by_nikos23a-db7yovw.jpg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7" name="Google Shape;2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/>
              <a:t>https://www.publicdomainpictures.net/pictures/180000/velka/old-shoes-1466074526leD.jpg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/>
              <a:t>https://elizabethandjane.ca/wp-content/uploads/2012/11/ottawa-newborn-photography-elizabethandjane-baby-a_11.jpg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/>
              <a:t>https://images.pexels.com/photos/39803/pexels-photo-39803.jpeg?auto=compress&amp;cs=tinysrgb&amp;dpr=3&amp;h=750&amp;w=1260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/>
              <a:t>https://www.maxpixel.net/static/photo/2x/Dog-Running-Belgian-Shepherd-Malinois-2543354.jpg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/>
              <a:t>https://images.pexels.com/photos/39803/pexels-photo-39803.jpeg?auto=compress&amp;cs=tinysrgb&amp;dpr=3&amp;h=750&amp;w=1260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/>
              <a:t>https://cdn.pixabay.com/photo/2017/10/27/03/57/the-cat-is-black-2893170_960_720.jpg</a:t>
            </a:r>
            <a:endParaRPr dirty="0"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/>
              <a:t>http://4.bp.blogspot.com/-HZfCZqhkeg0/TbR29rsG7xI/AAAAAAAAAJQ/bdEYpwNVBM4/s1600/chocolate+cake+%252824%2529.JPG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/>
              <a:t>https://live.staticflickr.com/6100/6259035167_47e1a95d32.jpg</a:t>
            </a:r>
            <a:endParaRPr dirty="0"/>
          </a:p>
        </p:txBody>
      </p:sp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/>
              <a:t>https://www.publicdomainpictures.net/pictures/120000/velka/shaggy-dog-walking.jpg</a:t>
            </a:r>
            <a:endParaRPr dirty="0"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3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7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9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Year: </a:t>
            </a:r>
            <a:r>
              <a:rPr lang="en-AU" dirty="0"/>
              <a:t>Foundation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Term: </a:t>
            </a:r>
            <a:r>
              <a:rPr lang="en-AU" dirty="0"/>
              <a:t>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/>
            <a:r>
              <a:rPr lang="en-AU" b="1" dirty="0"/>
              <a:t>Objective: </a:t>
            </a:r>
            <a:r>
              <a:rPr lang="en-AU" dirty="0"/>
              <a:t>Identify and define adjectives. </a:t>
            </a:r>
            <a:endParaRPr lang="en-AU" dirty="0" smtClean="0"/>
          </a:p>
          <a:p>
            <a:pPr marL="0" lvl="0" indent="0" algn="l"/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Author: Natalie Old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"/>
          <p:cNvSpPr txBox="1">
            <a:spLocks noGrp="1"/>
          </p:cNvSpPr>
          <p:nvPr>
            <p:ph type="body" idx="1"/>
          </p:nvPr>
        </p:nvSpPr>
        <p:spPr>
          <a:xfrm>
            <a:off x="147199" y="631068"/>
            <a:ext cx="8863797" cy="6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AU" sz="2000" b="1"/>
              <a:t>Which sentence has the adjective in green?</a:t>
            </a:r>
            <a:endParaRPr sz="1200"/>
          </a:p>
        </p:txBody>
      </p:sp>
      <p:sp>
        <p:nvSpPr>
          <p:cNvPr id="234" name="Google Shape;234;p10"/>
          <p:cNvSpPr txBox="1"/>
          <p:nvPr/>
        </p:nvSpPr>
        <p:spPr>
          <a:xfrm>
            <a:off x="288882" y="6012874"/>
            <a:ext cx="11321228" cy="73429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 describe nouns.</a:t>
            </a:r>
            <a:endParaRPr/>
          </a:p>
        </p:txBody>
      </p:sp>
      <p:sp>
        <p:nvSpPr>
          <p:cNvPr id="235" name="Google Shape;235;p10"/>
          <p:cNvSpPr txBox="1"/>
          <p:nvPr/>
        </p:nvSpPr>
        <p:spPr>
          <a:xfrm>
            <a:off x="0" y="-1"/>
            <a:ext cx="3600450" cy="369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(harder)</a:t>
            </a:r>
            <a:endParaRPr dirty="0"/>
          </a:p>
        </p:txBody>
      </p:sp>
      <p:sp>
        <p:nvSpPr>
          <p:cNvPr id="236" name="Google Shape;236;p10"/>
          <p:cNvSpPr txBox="1"/>
          <p:nvPr/>
        </p:nvSpPr>
        <p:spPr>
          <a:xfrm>
            <a:off x="10203336" y="917628"/>
            <a:ext cx="1988664" cy="252376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of a …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through each option one-at-a-time once students have answered on their whiteboards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7" name="Google Shape;237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319" y="143770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087" y="265690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1026" y="3829748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0085" y="5007128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0" descr="Logo, 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0"/>
          <p:cNvSpPr/>
          <p:nvPr/>
        </p:nvSpPr>
        <p:spPr>
          <a:xfrm>
            <a:off x="1061708" y="1368636"/>
            <a:ext cx="6059528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</a:t>
            </a:r>
            <a:r>
              <a:rPr lang="en-AU" sz="2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wear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my black helmet when I ride my scooter.</a:t>
            </a:r>
            <a:endParaRPr/>
          </a:p>
        </p:txBody>
      </p:sp>
      <p:sp>
        <p:nvSpPr>
          <p:cNvPr id="245" name="Google Shape;245;p10"/>
          <p:cNvSpPr/>
          <p:nvPr/>
        </p:nvSpPr>
        <p:spPr>
          <a:xfrm>
            <a:off x="1075563" y="2643254"/>
            <a:ext cx="6059528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wear my black </a:t>
            </a:r>
            <a:r>
              <a:rPr lang="en-AU" sz="2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helmet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when I ride my scooter.</a:t>
            </a:r>
            <a:endParaRPr/>
          </a:p>
        </p:txBody>
      </p:sp>
      <p:sp>
        <p:nvSpPr>
          <p:cNvPr id="246" name="Google Shape;246;p10"/>
          <p:cNvSpPr/>
          <p:nvPr/>
        </p:nvSpPr>
        <p:spPr>
          <a:xfrm>
            <a:off x="1047853" y="3751617"/>
            <a:ext cx="6059528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wear my </a:t>
            </a:r>
            <a:r>
              <a:rPr lang="en-AU" sz="2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black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helmet when I ride my scooter.</a:t>
            </a: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1033999" y="4943109"/>
            <a:ext cx="6059528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wear my black helmet when I ride my </a:t>
            </a:r>
            <a:r>
              <a:rPr lang="en-AU" sz="2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scooter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55" name="Google Shape;255;p11"/>
          <p:cNvSpPr txBox="1"/>
          <p:nvPr/>
        </p:nvSpPr>
        <p:spPr>
          <a:xfrm>
            <a:off x="0" y="-1"/>
            <a:ext cx="3600450" cy="369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do, We do</a:t>
            </a:r>
            <a:endParaRPr dirty="0"/>
          </a:p>
        </p:txBody>
      </p:sp>
      <p:sp>
        <p:nvSpPr>
          <p:cNvPr id="256" name="Google Shape;256;p11"/>
          <p:cNvSpPr txBox="1"/>
          <p:nvPr/>
        </p:nvSpPr>
        <p:spPr>
          <a:xfrm>
            <a:off x="10221800" y="1027753"/>
            <a:ext cx="1988664" cy="113877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adjective for the…?</a:t>
            </a:r>
            <a:endParaRPr/>
          </a:p>
        </p:txBody>
      </p:sp>
      <p:pic>
        <p:nvPicPr>
          <p:cNvPr id="257" name="Google Shape;257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67;p12"/>
          <p:cNvSpPr/>
          <p:nvPr/>
        </p:nvSpPr>
        <p:spPr>
          <a:xfrm>
            <a:off x="0" y="369290"/>
            <a:ext cx="6538092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of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for this picture.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Share with your partner.</a:t>
            </a:r>
            <a:endParaRPr dirty="0"/>
          </a:p>
        </p:txBody>
      </p:sp>
      <p:pic>
        <p:nvPicPr>
          <p:cNvPr id="2" name="Picture 1" descr="Download Burger Png Picture HQ PNG Image | FreePNGIm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84" y="2584174"/>
            <a:ext cx="5361350" cy="36178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</a:t>
            </a:r>
            <a:endParaRPr dirty="0"/>
          </a:p>
        </p:txBody>
      </p:sp>
      <p:sp>
        <p:nvSpPr>
          <p:cNvPr id="268" name="Google Shape;268;p12"/>
          <p:cNvSpPr txBox="1"/>
          <p:nvPr/>
        </p:nvSpPr>
        <p:spPr>
          <a:xfrm>
            <a:off x="10203336" y="913049"/>
            <a:ext cx="1988664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adjective for the rat?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adjective did your partner tell you?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9" name="Google Shape;269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67;p12"/>
          <p:cNvSpPr/>
          <p:nvPr/>
        </p:nvSpPr>
        <p:spPr>
          <a:xfrm>
            <a:off x="0" y="369290"/>
            <a:ext cx="6538092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of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for this picture.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Share with your partner.</a:t>
            </a:r>
            <a:endParaRPr dirty="0"/>
          </a:p>
        </p:txBody>
      </p:sp>
      <p:pic>
        <p:nvPicPr>
          <p:cNvPr id="2" name="Picture 1" descr="Rockridge Rat | Rat crossing the street at Rockridge BART. K… | Flick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19" y="2941983"/>
            <a:ext cx="8212670" cy="36815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</a:t>
            </a: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dirty="0"/>
          </a:p>
        </p:txBody>
      </p:sp>
      <p:pic>
        <p:nvPicPr>
          <p:cNvPr id="278" name="Google Shape;278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3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3"/>
          <p:cNvSpPr/>
          <p:nvPr/>
        </p:nvSpPr>
        <p:spPr>
          <a:xfrm>
            <a:off x="0" y="369331"/>
            <a:ext cx="7898296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of an adjective to describe the bike.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 your partner your adjective.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an adjective to describe the bike on your whiteboard.</a:t>
            </a:r>
            <a:endParaRPr dirty="0"/>
          </a:p>
        </p:txBody>
      </p:sp>
      <p:sp>
        <p:nvSpPr>
          <p:cNvPr id="283" name="Google Shape;283;p13"/>
          <p:cNvSpPr txBox="1"/>
          <p:nvPr/>
        </p:nvSpPr>
        <p:spPr>
          <a:xfrm>
            <a:off x="10203336" y="913049"/>
            <a:ext cx="1988664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adjective for the bike?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adjective did your partner tell you?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 descr="Rusty Bicycle | Rusty old bicycle alongside weathered shingl… | Flickr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62" y="2261694"/>
            <a:ext cx="6268599" cy="43445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dirty="0"/>
          </a:p>
        </p:txBody>
      </p:sp>
      <p:pic>
        <p:nvPicPr>
          <p:cNvPr id="290" name="Google Shape;290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4"/>
          <p:cNvSpPr/>
          <p:nvPr/>
        </p:nvSpPr>
        <p:spPr>
          <a:xfrm>
            <a:off x="-1" y="382002"/>
            <a:ext cx="7089913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of an adjective to describe the troll.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 your partner your adjective.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an adjective to describe the troll on your whiteboard.</a:t>
            </a:r>
            <a:endParaRPr/>
          </a:p>
        </p:txBody>
      </p:sp>
      <p:sp>
        <p:nvSpPr>
          <p:cNvPr id="295" name="Google Shape;295;p14"/>
          <p:cNvSpPr txBox="1"/>
          <p:nvPr/>
        </p:nvSpPr>
        <p:spPr>
          <a:xfrm>
            <a:off x="10203336" y="913049"/>
            <a:ext cx="1988664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adjective for the troll?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adjective did your partner tell you?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 descr="Giant troll by Nikos23a on DeviantAr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81" y="2274376"/>
            <a:ext cx="6145005" cy="40866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and paste these icons to the appropriate slides to indicate engagement norms/CFU strategies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>
            <a:off x="923925" y="2190750"/>
            <a:ext cx="10553700" cy="52322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identify and define adjectives.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0" name="Google Shape;120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6" name="Google Shape;126;p4"/>
          <p:cNvSpPr txBox="1"/>
          <p:nvPr/>
        </p:nvSpPr>
        <p:spPr>
          <a:xfrm>
            <a:off x="0" y="338768"/>
            <a:ext cx="8858464" cy="529921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 describe nouns.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679006" y="5194296"/>
            <a:ext cx="1925649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old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shoes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3699297" y="5256732"/>
            <a:ext cx="2133468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apple 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7079805" y="5223758"/>
            <a:ext cx="220999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cute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baby </a:t>
            </a:r>
            <a:endParaRPr/>
          </a:p>
        </p:txBody>
      </p:sp>
      <p:pic>
        <p:nvPicPr>
          <p:cNvPr id="131" name="Google Shape;131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2261062" y="2308747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3" name="Google Shape;133;p4"/>
          <p:cNvSpPr txBox="1"/>
          <p:nvPr/>
        </p:nvSpPr>
        <p:spPr>
          <a:xfrm>
            <a:off x="10181939" y="1250631"/>
            <a:ext cx="1988664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a…?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an example of a…?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…. in this sentence?</a:t>
            </a:r>
            <a:endParaRPr/>
          </a:p>
        </p:txBody>
      </p:sp>
      <p:pic>
        <p:nvPicPr>
          <p:cNvPr id="134" name="Google Shape;134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Old Shoes Free Stock Photo - Public Domain Picture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9" y="3302209"/>
            <a:ext cx="2266956" cy="1511304"/>
          </a:xfrm>
          <a:prstGeom prst="rect">
            <a:avLst/>
          </a:prstGeom>
        </p:spPr>
      </p:pic>
      <p:pic>
        <p:nvPicPr>
          <p:cNvPr id="3" name="Picture 2" descr="Selective Focus Photo of Delicious Red Apple Fruit With White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70" y="3280505"/>
            <a:ext cx="2179960" cy="1443895"/>
          </a:xfrm>
          <a:prstGeom prst="rect">
            <a:avLst/>
          </a:prstGeom>
        </p:spPr>
      </p:pic>
      <p:pic>
        <p:nvPicPr>
          <p:cNvPr id="4" name="Picture 3" descr="Baby Beautiful ~ Baby A’s Newborn Session · Ottawa Baby Photographer ..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28" y="2643790"/>
            <a:ext cx="3415838" cy="227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6" name="Google Shape;146;p5"/>
          <p:cNvSpPr/>
          <p:nvPr/>
        </p:nvSpPr>
        <p:spPr>
          <a:xfrm>
            <a:off x="437030" y="1873671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 dirty="0"/>
          </a:p>
        </p:txBody>
      </p:sp>
      <p:sp>
        <p:nvSpPr>
          <p:cNvPr id="147" name="Google Shape;147;p5"/>
          <p:cNvSpPr txBox="1"/>
          <p:nvPr/>
        </p:nvSpPr>
        <p:spPr>
          <a:xfrm>
            <a:off x="1048306" y="4971009"/>
            <a:ext cx="283096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A dog is running.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6837272" y="4964075"/>
            <a:ext cx="34251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A baby is sleeping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1171133" y="5408398"/>
            <a:ext cx="2389486" cy="120032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Running is </a:t>
            </a:r>
            <a:r>
              <a:rPr lang="en-AU" sz="1800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1800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It tells what the dog is doing, it doesn’t describe it.</a:t>
            </a:r>
            <a:endParaRPr dirty="0"/>
          </a:p>
        </p:txBody>
      </p:sp>
      <p:sp>
        <p:nvSpPr>
          <p:cNvPr id="150" name="Google Shape;150;p5"/>
          <p:cNvSpPr txBox="1"/>
          <p:nvPr/>
        </p:nvSpPr>
        <p:spPr>
          <a:xfrm>
            <a:off x="6774872" y="5391096"/>
            <a:ext cx="3269673" cy="92333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Sleeping is </a:t>
            </a:r>
            <a:r>
              <a:rPr lang="en-AU" sz="1800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verb. It tells what the baby is doing, it doesn’t describe it</a:t>
            </a:r>
            <a:endParaRPr dirty="0"/>
          </a:p>
        </p:txBody>
      </p:sp>
      <p:pic>
        <p:nvPicPr>
          <p:cNvPr id="151" name="Google Shape;151;p5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3184605" y="1712140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53" name="Google Shape;153;p5"/>
          <p:cNvSpPr txBox="1"/>
          <p:nvPr/>
        </p:nvSpPr>
        <p:spPr>
          <a:xfrm>
            <a:off x="10203336" y="1141144"/>
            <a:ext cx="1988664" cy="101566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 …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4" name="Google Shape;154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26;p4"/>
          <p:cNvSpPr txBox="1"/>
          <p:nvPr/>
        </p:nvSpPr>
        <p:spPr>
          <a:xfrm>
            <a:off x="0" y="338768"/>
            <a:ext cx="8858464" cy="529921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 describe nouns.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" name="Picture 17" descr="Baby Beautiful ~ Baby A’s Newborn Session · Ottawa Baby Photographer 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28" y="2643790"/>
            <a:ext cx="3415838" cy="2274448"/>
          </a:xfrm>
          <a:prstGeom prst="rect">
            <a:avLst/>
          </a:prstGeom>
        </p:spPr>
      </p:pic>
      <p:pic>
        <p:nvPicPr>
          <p:cNvPr id="2" name="Picture 1" descr="Free photo Dog Running Belgian Shepherd Malinois - Max Pixel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1" y="2658261"/>
            <a:ext cx="3187092" cy="2186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65" name="Google Shape;165;p6"/>
          <p:cNvSpPr/>
          <p:nvPr/>
        </p:nvSpPr>
        <p:spPr>
          <a:xfrm>
            <a:off x="1089418" y="3419110"/>
            <a:ext cx="361028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black cat is resting.</a:t>
            </a: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154907" y="1912944"/>
            <a:ext cx="5844111" cy="40006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adjective in this sentence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dirty="0"/>
          </a:p>
        </p:txBody>
      </p:sp>
      <p:sp>
        <p:nvSpPr>
          <p:cNvPr id="167" name="Google Shape;167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68" name="Google Shape;168;p6"/>
          <p:cNvSpPr txBox="1"/>
          <p:nvPr/>
        </p:nvSpPr>
        <p:spPr>
          <a:xfrm>
            <a:off x="10221800" y="1027753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noun?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word is before the noun?</a:t>
            </a:r>
            <a:endParaRPr/>
          </a:p>
        </p:txBody>
      </p:sp>
      <p:pic>
        <p:nvPicPr>
          <p:cNvPr id="169" name="Google Shape;169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1360" y="13949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1609" y="13949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6"/>
          <p:cNvSpPr/>
          <p:nvPr/>
        </p:nvSpPr>
        <p:spPr>
          <a:xfrm>
            <a:off x="2253200" y="4416637"/>
            <a:ext cx="109036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black</a:t>
            </a: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2253200" y="4970818"/>
            <a:ext cx="7409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</a:t>
            </a: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2239346" y="5538855"/>
            <a:ext cx="123944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resting</a:t>
            </a:r>
            <a:endParaRPr/>
          </a:p>
        </p:txBody>
      </p:sp>
      <p:sp>
        <p:nvSpPr>
          <p:cNvPr id="15" name="Google Shape;126;p4"/>
          <p:cNvSpPr txBox="1"/>
          <p:nvPr/>
        </p:nvSpPr>
        <p:spPr>
          <a:xfrm>
            <a:off x="0" y="338768"/>
            <a:ext cx="8858464" cy="529921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 describe nouns.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 descr="Free photo: The Cat Is Black, Cats, Pet - Free Image on Pixabay - 28931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563" y="3229154"/>
            <a:ext cx="3845901" cy="2555922"/>
          </a:xfrm>
          <a:prstGeom prst="rect">
            <a:avLst/>
          </a:prstGeom>
        </p:spPr>
      </p:pic>
      <p:pic>
        <p:nvPicPr>
          <p:cNvPr id="17" name="Google Shape;102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79829" y="120970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82" name="Google Shape;182;p7"/>
          <p:cNvSpPr/>
          <p:nvPr/>
        </p:nvSpPr>
        <p:spPr>
          <a:xfrm>
            <a:off x="299709" y="3529947"/>
            <a:ext cx="555632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had chocolate cake for dessert.</a:t>
            </a:r>
            <a:endParaRPr/>
          </a:p>
        </p:txBody>
      </p:sp>
      <p:sp>
        <p:nvSpPr>
          <p:cNvPr id="183" name="Google Shape;183;p7"/>
          <p:cNvSpPr txBox="1"/>
          <p:nvPr/>
        </p:nvSpPr>
        <p:spPr>
          <a:xfrm>
            <a:off x="2599564" y="5749995"/>
            <a:ext cx="2069418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chocolate</a:t>
            </a:r>
            <a:endParaRPr/>
          </a:p>
        </p:txBody>
      </p:sp>
      <p:sp>
        <p:nvSpPr>
          <p:cNvPr id="184" name="Google Shape;184;p7"/>
          <p:cNvSpPr txBox="1"/>
          <p:nvPr/>
        </p:nvSpPr>
        <p:spPr>
          <a:xfrm>
            <a:off x="2573643" y="5042443"/>
            <a:ext cx="2330866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dessert</a:t>
            </a:r>
            <a:endParaRPr/>
          </a:p>
        </p:txBody>
      </p:sp>
      <p:sp>
        <p:nvSpPr>
          <p:cNvPr id="185" name="Google Shape;185;p7"/>
          <p:cNvSpPr/>
          <p:nvPr/>
        </p:nvSpPr>
        <p:spPr>
          <a:xfrm>
            <a:off x="154907" y="1912944"/>
            <a:ext cx="5844111" cy="40006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adjective in this sentence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dirty="0"/>
          </a:p>
        </p:txBody>
      </p:sp>
      <p:sp>
        <p:nvSpPr>
          <p:cNvPr id="186" name="Google Shape;186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87" name="Google Shape;187;p7"/>
          <p:cNvSpPr txBox="1"/>
          <p:nvPr/>
        </p:nvSpPr>
        <p:spPr>
          <a:xfrm>
            <a:off x="10083254" y="930771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noun?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word is before the noun?</a:t>
            </a:r>
            <a:endParaRPr/>
          </a:p>
        </p:txBody>
      </p:sp>
      <p:sp>
        <p:nvSpPr>
          <p:cNvPr id="192" name="Google Shape;192;p7"/>
          <p:cNvSpPr/>
          <p:nvPr/>
        </p:nvSpPr>
        <p:spPr>
          <a:xfrm>
            <a:off x="2613419" y="4291946"/>
            <a:ext cx="101181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cake</a:t>
            </a:r>
            <a:endParaRPr/>
          </a:p>
        </p:txBody>
      </p:sp>
      <p:sp>
        <p:nvSpPr>
          <p:cNvPr id="15" name="Google Shape;126;p4"/>
          <p:cNvSpPr txBox="1"/>
          <p:nvPr/>
        </p:nvSpPr>
        <p:spPr>
          <a:xfrm>
            <a:off x="0" y="338768"/>
            <a:ext cx="8858464" cy="529921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 describe nouns.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 descr="Playing with Flour: A super moist chocolate cak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698" y="2869137"/>
            <a:ext cx="5038581" cy="3338060"/>
          </a:xfrm>
          <a:prstGeom prst="rect">
            <a:avLst/>
          </a:prstGeom>
        </p:spPr>
      </p:pic>
      <p:pic>
        <p:nvPicPr>
          <p:cNvPr id="17" name="Google Shape;169;p6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1360" y="13949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71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31609" y="13949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02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79829" y="120970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99" name="Google Shape;199;p8"/>
          <p:cNvSpPr/>
          <p:nvPr/>
        </p:nvSpPr>
        <p:spPr>
          <a:xfrm>
            <a:off x="299709" y="3529947"/>
            <a:ext cx="530786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took my blue truck to the park.</a:t>
            </a:r>
            <a:endParaRPr/>
          </a:p>
        </p:txBody>
      </p:sp>
      <p:sp>
        <p:nvSpPr>
          <p:cNvPr id="200" name="Google Shape;200;p8"/>
          <p:cNvSpPr txBox="1"/>
          <p:nvPr/>
        </p:nvSpPr>
        <p:spPr>
          <a:xfrm>
            <a:off x="2599564" y="5749995"/>
            <a:ext cx="2069418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park</a:t>
            </a:r>
            <a:endParaRPr/>
          </a:p>
        </p:txBody>
      </p:sp>
      <p:sp>
        <p:nvSpPr>
          <p:cNvPr id="201" name="Google Shape;201;p8"/>
          <p:cNvSpPr txBox="1"/>
          <p:nvPr/>
        </p:nvSpPr>
        <p:spPr>
          <a:xfrm>
            <a:off x="2573643" y="5042443"/>
            <a:ext cx="2330866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blue</a:t>
            </a: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154907" y="1912944"/>
            <a:ext cx="5844111" cy="40006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adjective in this sentence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dirty="0"/>
          </a:p>
        </p:txBody>
      </p:sp>
      <p:sp>
        <p:nvSpPr>
          <p:cNvPr id="203" name="Google Shape;203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04" name="Google Shape;204;p8"/>
          <p:cNvSpPr txBox="1"/>
          <p:nvPr/>
        </p:nvSpPr>
        <p:spPr>
          <a:xfrm>
            <a:off x="9642764" y="1027753"/>
            <a:ext cx="2567700" cy="2246769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nouns in the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word is before the noun?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this an adjective?</a:t>
            </a:r>
            <a:endParaRPr/>
          </a:p>
        </p:txBody>
      </p:sp>
      <p:sp>
        <p:nvSpPr>
          <p:cNvPr id="208" name="Google Shape;208;p8"/>
          <p:cNvSpPr/>
          <p:nvPr/>
        </p:nvSpPr>
        <p:spPr>
          <a:xfrm>
            <a:off x="2585709" y="4291946"/>
            <a:ext cx="98296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truck</a:t>
            </a:r>
            <a:endParaRPr/>
          </a:p>
        </p:txBody>
      </p:sp>
      <p:sp>
        <p:nvSpPr>
          <p:cNvPr id="15" name="Google Shape;126;p4"/>
          <p:cNvSpPr txBox="1"/>
          <p:nvPr/>
        </p:nvSpPr>
        <p:spPr>
          <a:xfrm>
            <a:off x="0" y="338768"/>
            <a:ext cx="8858464" cy="529921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 describe nouns.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 descr="Blue Truck | So wonderful he won't even smoke in it..... | Smokey Comb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99" y="3477218"/>
            <a:ext cx="4752975" cy="2990850"/>
          </a:xfrm>
          <a:prstGeom prst="rect">
            <a:avLst/>
          </a:prstGeom>
        </p:spPr>
      </p:pic>
      <p:pic>
        <p:nvPicPr>
          <p:cNvPr id="17" name="Google Shape;169;p6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1360" y="13949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71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31609" y="13949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02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79829" y="120970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>
            <a:spLocks noGrp="1"/>
          </p:cNvSpPr>
          <p:nvPr>
            <p:ph type="body" idx="1"/>
          </p:nvPr>
        </p:nvSpPr>
        <p:spPr>
          <a:xfrm>
            <a:off x="147199" y="631068"/>
            <a:ext cx="8863797" cy="6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AU" sz="2400" b="1" dirty="0"/>
              <a:t>Which </a:t>
            </a:r>
            <a:r>
              <a:rPr lang="en-AU" sz="2400" b="1" dirty="0" smtClean="0"/>
              <a:t>is the adjective in this sentence?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AU" sz="24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AU" sz="4400" b="1" dirty="0" smtClean="0"/>
              <a:t>I am walking my fluffy dog. </a:t>
            </a:r>
            <a:endParaRPr sz="2000" dirty="0"/>
          </a:p>
        </p:txBody>
      </p:sp>
      <p:sp>
        <p:nvSpPr>
          <p:cNvPr id="215" name="Google Shape;215;p9"/>
          <p:cNvSpPr txBox="1"/>
          <p:nvPr/>
        </p:nvSpPr>
        <p:spPr>
          <a:xfrm>
            <a:off x="288882" y="6012874"/>
            <a:ext cx="11321228" cy="73429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 describe nouns.</a:t>
            </a:r>
            <a:endParaRPr/>
          </a:p>
        </p:txBody>
      </p:sp>
      <p:sp>
        <p:nvSpPr>
          <p:cNvPr id="216" name="Google Shape;216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217" name="Google Shape;217;p9"/>
          <p:cNvSpPr txBox="1"/>
          <p:nvPr/>
        </p:nvSpPr>
        <p:spPr>
          <a:xfrm>
            <a:off x="10092405" y="938988"/>
            <a:ext cx="1988664" cy="252376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of a …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through each option one-at-a-time once students have answered on their whiteboards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8" name="Google Shape;218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82" y="2116578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287" y="3030978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226" y="388516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9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7285" y="47300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9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9" descr="Logo, 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9"/>
          <p:cNvSpPr/>
          <p:nvPr/>
        </p:nvSpPr>
        <p:spPr>
          <a:xfrm>
            <a:off x="1664684" y="3086600"/>
            <a:ext cx="478207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fluffy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1664684" y="3931726"/>
            <a:ext cx="478207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dog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1664684" y="4776854"/>
            <a:ext cx="478207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1532763" y="2241472"/>
            <a:ext cx="478207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walking</a:t>
            </a: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2" name="Picture 1" descr="Shaggy Dog Walking Free Stock Photo - Public Domain Picture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518" y="3636355"/>
            <a:ext cx="3592955" cy="2254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17193</TotalTime>
  <Words>636</Words>
  <Application>Microsoft Office PowerPoint</Application>
  <PresentationFormat>Widescreen</PresentationFormat>
  <Paragraphs>142</Paragraphs>
  <Slides>14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Noto Sans Symbols</vt:lpstr>
      <vt:lpstr>Arial</vt:lpstr>
      <vt:lpstr>Century Gothic</vt:lpstr>
      <vt:lpstr>Calibri</vt:lpstr>
      <vt:lpstr>Quattrocento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5</cp:revision>
  <dcterms:created xsi:type="dcterms:W3CDTF">2021-08-04T08:19:39Z</dcterms:created>
  <dcterms:modified xsi:type="dcterms:W3CDTF">2022-10-11T12:36:33Z</dcterms:modified>
</cp:coreProperties>
</file>