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Teko" panose="020B0604020202020204" charset="0"/>
      <p:regular r:id="rId24"/>
      <p:bold r:id="rId25"/>
    </p:embeddedFont>
    <p:embeddedFont>
      <p:font typeface="Courgette" panose="020B0604020202020204" charset="0"/>
      <p:regular r:id="rId26"/>
    </p:embeddedFont>
    <p:embeddedFont>
      <p:font typeface="Quattrocento Sans" panose="020B0604020202020204" charset="0"/>
      <p:regular r:id="rId27"/>
      <p:bold r:id="rId28"/>
      <p:italic r:id="rId29"/>
      <p:boldItalic r:id="rId30"/>
    </p:embeddedFont>
    <p:embeddedFont>
      <p:font typeface="Open Sans" panose="020B0604020202020204" charset="0"/>
      <p:bold r:id="rId31"/>
      <p:boldItalic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Corben" panose="020B0604020202020204" charset="0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eddon" panose="020B0604020202020204" charset="0"/>
      <p:regular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m+JD/7kgBAce6dLeULOk6KqWP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font" Target="fonts/font3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font" Target="fonts/font30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5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/>
          <p:nvPr/>
        </p:nvSpPr>
        <p:spPr>
          <a:xfrm>
            <a:off x="154907" y="141439"/>
            <a:ext cx="3668156" cy="51170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549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11" Type="http://schemas.openxmlformats.org/officeDocument/2006/relationships/image" Target="../media/image1.png"/><Relationship Id="rId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14.gif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Year: </a:t>
            </a:r>
            <a:r>
              <a:rPr lang="en-AU"/>
              <a:t>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Term: </a:t>
            </a:r>
            <a:r>
              <a:rPr lang="en-AU"/>
              <a:t>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Objective: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/>
              <a:t>We are learning to identify and define adjectives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/>
              <a:t>We are learning to match adjectives to nouns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Author: </a:t>
            </a:r>
            <a:r>
              <a:rPr lang="en-AU"/>
              <a:t>Rebekah Winning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/>
        </p:nvSpPr>
        <p:spPr>
          <a:xfrm>
            <a:off x="254660" y="872107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AU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Which word modifies the noun </a:t>
            </a:r>
            <a:r>
              <a:rPr lang="en-AU" sz="20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‘boy’ </a:t>
            </a:r>
            <a:r>
              <a:rPr lang="en-AU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lang="en-AU" sz="20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1009534" y="1731923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</a:t>
            </a:r>
            <a:endParaRPr/>
          </a:p>
        </p:txBody>
      </p:sp>
      <p:sp>
        <p:nvSpPr>
          <p:cNvPr id="188" name="Google Shape;188;p9"/>
          <p:cNvSpPr txBox="1"/>
          <p:nvPr/>
        </p:nvSpPr>
        <p:spPr>
          <a:xfrm>
            <a:off x="1009534" y="2769527"/>
            <a:ext cx="324460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1009534" y="4075294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tears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9" descr="Clip Art Library Stock Kids Bullying Clipart - Sad Boy Clipart Png - Free  Transparent PNG Clipart Images Downlo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0717" y="2048526"/>
            <a:ext cx="2857500" cy="31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/>
          <p:nvPr/>
        </p:nvSpPr>
        <p:spPr>
          <a:xfrm>
            <a:off x="896983" y="1731923"/>
            <a:ext cx="1262743" cy="76944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93" name="Google Shape;193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2912" y="13500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26086" y="8231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6086" y="1350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8;p9"/>
          <p:cNvSpPr txBox="1"/>
          <p:nvPr/>
        </p:nvSpPr>
        <p:spPr>
          <a:xfrm>
            <a:off x="10153430" y="1731923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 smtClean="0">
                <a:latin typeface="Century Gothic"/>
                <a:ea typeface="Century Gothic"/>
                <a:cs typeface="Century Gothic"/>
                <a:sym typeface="Century Gothic"/>
              </a:rPr>
              <a:t>Can you use the words ‘sad’ and ‘boy’ in a sentence?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/>
        </p:nvSpPr>
        <p:spPr>
          <a:xfrm>
            <a:off x="254660" y="872107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AU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Which word modifies the noun </a:t>
            </a:r>
            <a:r>
              <a:rPr lang="en-AU" sz="20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‘sky’ </a:t>
            </a:r>
            <a:r>
              <a:rPr lang="en-AU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lang="en-AU" sz="20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1009534" y="1731923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1009534" y="2769527"/>
            <a:ext cx="324460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1009534" y="4075294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  <a:endParaRPr/>
          </a:p>
        </p:txBody>
      </p:sp>
      <p:sp>
        <p:nvSpPr>
          <p:cNvPr id="204" name="Google Shape;204;p10"/>
          <p:cNvSpPr/>
          <p:nvPr/>
        </p:nvSpPr>
        <p:spPr>
          <a:xfrm>
            <a:off x="870089" y="4075294"/>
            <a:ext cx="1496593" cy="76944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0" descr="Why Is the Sky Blue? | HowStuffWor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2470" y="1731923"/>
            <a:ext cx="5484039" cy="341273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207" name="Google Shape;207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2912" y="13500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26086" y="8231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6086" y="1350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8;p9"/>
          <p:cNvSpPr txBox="1"/>
          <p:nvPr/>
        </p:nvSpPr>
        <p:spPr>
          <a:xfrm>
            <a:off x="10153430" y="1731923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 smtClean="0">
                <a:latin typeface="Century Gothic"/>
                <a:ea typeface="Century Gothic"/>
                <a:cs typeface="Century Gothic"/>
                <a:sym typeface="Century Gothic"/>
              </a:rPr>
              <a:t>Can you use the words ‘blue’ and ‘sky’ in a sentence?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/>
          <p:nvPr/>
        </p:nvSpPr>
        <p:spPr>
          <a:xfrm>
            <a:off x="254660" y="872107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Which word </a:t>
            </a:r>
            <a:r>
              <a:rPr lang="en-AU" sz="20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modifies </a:t>
            </a:r>
            <a:r>
              <a:rPr lang="en-AU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</a:t>
            </a:r>
            <a:r>
              <a:rPr lang="en-AU" sz="20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noun ‘tree’ 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1009534" y="1731923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trunk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1009534" y="2769527"/>
            <a:ext cx="324460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enormous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1009534" y="4075294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leaves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861123" y="2769527"/>
            <a:ext cx="2739327" cy="76944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1" descr="What Are Hardwood Trees - Harwood Vs. Softwood Tree Variet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432" y="1731923"/>
            <a:ext cx="4288312" cy="323724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221" name="Google Shape;221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2912" y="13500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26086" y="8231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6086" y="1350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8;p9"/>
          <p:cNvSpPr txBox="1"/>
          <p:nvPr/>
        </p:nvSpPr>
        <p:spPr>
          <a:xfrm>
            <a:off x="10153430" y="1731923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 smtClean="0">
                <a:latin typeface="Century Gothic"/>
                <a:ea typeface="Century Gothic"/>
                <a:cs typeface="Century Gothic"/>
                <a:sym typeface="Century Gothic"/>
              </a:rPr>
              <a:t>Can you use the words ‘enormous’ and ‘tree’ in a sentence?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 txBox="1">
            <a:spLocks noGrp="1"/>
          </p:cNvSpPr>
          <p:nvPr>
            <p:ph type="body" idx="4294967295"/>
          </p:nvPr>
        </p:nvSpPr>
        <p:spPr>
          <a:xfrm>
            <a:off x="827088" y="927100"/>
            <a:ext cx="11364912" cy="572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b="1" dirty="0"/>
              <a:t>Which sentences contain an adjective?</a:t>
            </a: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 dirty="0"/>
              <a:t>The yellow car zoomed past.</a:t>
            </a:r>
            <a:endParaRPr sz="32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 dirty="0"/>
              <a:t>The </a:t>
            </a:r>
            <a:r>
              <a:rPr lang="en-AU" sz="3200" dirty="0" smtClean="0"/>
              <a:t>girl wandered </a:t>
            </a:r>
            <a:r>
              <a:rPr lang="en-AU" sz="3200" dirty="0"/>
              <a:t>to school.</a:t>
            </a:r>
            <a:endParaRPr sz="32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 dirty="0"/>
              <a:t>The sun shone down.</a:t>
            </a:r>
            <a:endParaRPr sz="32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 dirty="0"/>
              <a:t>The small puppy yelped.</a:t>
            </a:r>
            <a:endParaRPr sz="32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AU" sz="3200" dirty="0"/>
              <a:t>The mouse ate the large block of cheese.</a:t>
            </a:r>
            <a:endParaRPr sz="3200"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</p:txBody>
      </p:sp>
      <p:sp>
        <p:nvSpPr>
          <p:cNvPr id="229" name="Google Shape;229;p12"/>
          <p:cNvSpPr txBox="1"/>
          <p:nvPr/>
        </p:nvSpPr>
        <p:spPr>
          <a:xfrm>
            <a:off x="3225338" y="5573395"/>
            <a:ext cx="42893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d, e</a:t>
            </a:r>
            <a:endParaRPr/>
          </a:p>
        </p:txBody>
      </p:sp>
      <p:pic>
        <p:nvPicPr>
          <p:cNvPr id="230" name="Google Shape;230;p12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9895671" y="2004424"/>
            <a:ext cx="454368" cy="33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2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9848889" y="2499472"/>
            <a:ext cx="437772" cy="40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2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9848889" y="3124089"/>
            <a:ext cx="437772" cy="40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2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9848889" y="3716315"/>
            <a:ext cx="454368" cy="33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2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9895671" y="4244616"/>
            <a:ext cx="454368" cy="33681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6" name="Google Shape;236;p12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7190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41268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67190" y="70637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41268" y="69226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9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41268" y="235557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0;p2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341268" y="1667385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 txBox="1"/>
          <p:nvPr/>
        </p:nvSpPr>
        <p:spPr>
          <a:xfrm>
            <a:off x="413566" y="712279"/>
            <a:ext cx="9178924" cy="100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AU" sz="4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Match the </a:t>
            </a:r>
            <a:r>
              <a:rPr lang="en-AU" sz="4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 </a:t>
            </a:r>
            <a:r>
              <a:rPr lang="en-AU" sz="4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</a:t>
            </a:r>
            <a:r>
              <a:rPr lang="en-AU" sz="4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dirty="0"/>
          </a:p>
        </p:txBody>
      </p:sp>
      <p:sp>
        <p:nvSpPr>
          <p:cNvPr id="246" name="Google Shape;246;p13"/>
          <p:cNvSpPr txBox="1"/>
          <p:nvPr/>
        </p:nvSpPr>
        <p:spPr>
          <a:xfrm>
            <a:off x="781865" y="5561450"/>
            <a:ext cx="7362826" cy="10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The child is </a:t>
            </a:r>
            <a:r>
              <a:rPr lang="en-AU" sz="4400" b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	</a:t>
            </a:r>
            <a:r>
              <a:rPr lang="en-AU" sz="44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endParaRPr dirty="0"/>
          </a:p>
        </p:txBody>
      </p:sp>
      <p:pic>
        <p:nvPicPr>
          <p:cNvPr id="247" name="Google Shape;247;p13" descr="7,351 BEST Sad Child Looking Up IMAGES, STOCK PHOTOS &amp;amp; VECTORS | Adobe 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566" y="1828262"/>
            <a:ext cx="5143500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 txBox="1"/>
          <p:nvPr/>
        </p:nvSpPr>
        <p:spPr>
          <a:xfrm>
            <a:off x="6268265" y="1828262"/>
            <a:ext cx="2028826" cy="10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happy</a:t>
            </a:r>
            <a:endParaRPr/>
          </a:p>
        </p:txBody>
      </p:sp>
      <p:sp>
        <p:nvSpPr>
          <p:cNvPr id="249" name="Google Shape;249;p13"/>
          <p:cNvSpPr txBox="1"/>
          <p:nvPr/>
        </p:nvSpPr>
        <p:spPr>
          <a:xfrm>
            <a:off x="9132544" y="2781688"/>
            <a:ext cx="2028826" cy="10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endParaRPr/>
          </a:p>
        </p:txBody>
      </p:sp>
      <p:sp>
        <p:nvSpPr>
          <p:cNvPr id="250" name="Google Shape;250;p13"/>
          <p:cNvSpPr txBox="1"/>
          <p:nvPr/>
        </p:nvSpPr>
        <p:spPr>
          <a:xfrm>
            <a:off x="6248485" y="3659371"/>
            <a:ext cx="2028826" cy="10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calm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9381202" y="4319771"/>
            <a:ext cx="2028826" cy="10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sad</a:t>
            </a:r>
            <a:endParaRPr/>
          </a:p>
        </p:txBody>
      </p:sp>
      <p:sp>
        <p:nvSpPr>
          <p:cNvPr id="252" name="Google Shape;252;p13"/>
          <p:cNvSpPr txBox="1"/>
          <p:nvPr/>
        </p:nvSpPr>
        <p:spPr>
          <a:xfrm>
            <a:off x="3988591" y="5561428"/>
            <a:ext cx="2028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sad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53" name="Google Shape;253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4" name="Google Shape;254;p13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3603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3706" y="4085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49001" y="4085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 txBox="1"/>
          <p:nvPr/>
        </p:nvSpPr>
        <p:spPr>
          <a:xfrm>
            <a:off x="265252" y="539932"/>
            <a:ext cx="9083398" cy="100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AU" sz="4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Match the </a:t>
            </a:r>
            <a:r>
              <a:rPr lang="en-AU" sz="4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 </a:t>
            </a:r>
            <a:r>
              <a:rPr lang="en-AU" sz="4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</a:t>
            </a:r>
            <a:r>
              <a:rPr lang="en-AU" sz="4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4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538025" y="5579068"/>
            <a:ext cx="7362826" cy="10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The sun is </a:t>
            </a:r>
            <a:r>
              <a:rPr lang="en-AU" sz="4400" b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	</a:t>
            </a:r>
            <a:r>
              <a:rPr lang="en-AU" sz="44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endParaRPr dirty="0"/>
          </a:p>
        </p:txBody>
      </p:sp>
      <p:sp>
        <p:nvSpPr>
          <p:cNvPr id="263" name="Google Shape;263;p14"/>
          <p:cNvSpPr txBox="1"/>
          <p:nvPr/>
        </p:nvSpPr>
        <p:spPr>
          <a:xfrm>
            <a:off x="6024425" y="1845880"/>
            <a:ext cx="2028826" cy="10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dull</a:t>
            </a:r>
            <a:endParaRPr/>
          </a:p>
        </p:txBody>
      </p:sp>
      <p:sp>
        <p:nvSpPr>
          <p:cNvPr id="264" name="Google Shape;264;p14"/>
          <p:cNvSpPr txBox="1"/>
          <p:nvPr/>
        </p:nvSpPr>
        <p:spPr>
          <a:xfrm>
            <a:off x="8888704" y="2799306"/>
            <a:ext cx="2028826" cy="10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endParaRPr/>
          </a:p>
        </p:txBody>
      </p:sp>
      <p:sp>
        <p:nvSpPr>
          <p:cNvPr id="265" name="Google Shape;265;p14"/>
          <p:cNvSpPr txBox="1"/>
          <p:nvPr/>
        </p:nvSpPr>
        <p:spPr>
          <a:xfrm>
            <a:off x="6004645" y="3676989"/>
            <a:ext cx="2028826" cy="10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hot</a:t>
            </a:r>
            <a:endParaRPr/>
          </a:p>
        </p:txBody>
      </p:sp>
      <p:sp>
        <p:nvSpPr>
          <p:cNvPr id="266" name="Google Shape;266;p14"/>
          <p:cNvSpPr txBox="1"/>
          <p:nvPr/>
        </p:nvSpPr>
        <p:spPr>
          <a:xfrm>
            <a:off x="8724890" y="4337389"/>
            <a:ext cx="2441298" cy="10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friendly</a:t>
            </a:r>
            <a:endParaRPr/>
          </a:p>
        </p:txBody>
      </p:sp>
      <p:sp>
        <p:nvSpPr>
          <p:cNvPr id="267" name="Google Shape;267;p14"/>
          <p:cNvSpPr txBox="1"/>
          <p:nvPr/>
        </p:nvSpPr>
        <p:spPr>
          <a:xfrm>
            <a:off x="3370200" y="5579068"/>
            <a:ext cx="2028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hot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268" name="Google Shape;268;p14" descr="100+ Songs About Sun &amp;amp; Sunshine | Reflections of Pop Culture &amp;amp; Life&amp;#39;s  Challen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03" y="1845880"/>
            <a:ext cx="4039760" cy="302982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0" name="Google Shape;270;p1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3603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3706" y="4085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49001" y="4085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/>
          <p:nvPr/>
        </p:nvSpPr>
        <p:spPr>
          <a:xfrm>
            <a:off x="178435" y="545155"/>
            <a:ext cx="9178924" cy="100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AU" sz="4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Match the </a:t>
            </a:r>
            <a:r>
              <a:rPr lang="en-AU" sz="4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 </a:t>
            </a:r>
            <a:r>
              <a:rPr lang="en-AU" sz="4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</a:t>
            </a:r>
            <a:r>
              <a:rPr lang="en-AU" sz="4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4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15"/>
          <p:cNvSpPr txBox="1"/>
          <p:nvPr/>
        </p:nvSpPr>
        <p:spPr>
          <a:xfrm>
            <a:off x="290077" y="5547050"/>
            <a:ext cx="9293226" cy="10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The elephant is </a:t>
            </a:r>
            <a:r>
              <a:rPr lang="en-AU" sz="4400" b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	</a:t>
            </a:r>
            <a:r>
              <a:rPr lang="en-AU" sz="44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endParaRPr dirty="0"/>
          </a:p>
        </p:txBody>
      </p:sp>
      <p:sp>
        <p:nvSpPr>
          <p:cNvPr id="279" name="Google Shape;279;p15"/>
          <p:cNvSpPr txBox="1"/>
          <p:nvPr/>
        </p:nvSpPr>
        <p:spPr>
          <a:xfrm>
            <a:off x="5858963" y="1866171"/>
            <a:ext cx="2028826" cy="10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endParaRPr/>
          </a:p>
        </p:txBody>
      </p:sp>
      <p:sp>
        <p:nvSpPr>
          <p:cNvPr id="280" name="Google Shape;280;p15"/>
          <p:cNvSpPr txBox="1"/>
          <p:nvPr/>
        </p:nvSpPr>
        <p:spPr>
          <a:xfrm>
            <a:off x="8723242" y="2819597"/>
            <a:ext cx="2028826" cy="10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huge</a:t>
            </a:r>
            <a:endParaRPr/>
          </a:p>
        </p:txBody>
      </p:sp>
      <p:sp>
        <p:nvSpPr>
          <p:cNvPr id="281" name="Google Shape;281;p15"/>
          <p:cNvSpPr txBox="1"/>
          <p:nvPr/>
        </p:nvSpPr>
        <p:spPr>
          <a:xfrm>
            <a:off x="5839183" y="3697280"/>
            <a:ext cx="2028826" cy="10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narrow</a:t>
            </a:r>
            <a:endParaRPr/>
          </a:p>
        </p:txBody>
      </p:sp>
      <p:sp>
        <p:nvSpPr>
          <p:cNvPr id="282" name="Google Shape;282;p15"/>
          <p:cNvSpPr txBox="1"/>
          <p:nvPr/>
        </p:nvSpPr>
        <p:spPr>
          <a:xfrm>
            <a:off x="8971900" y="4357680"/>
            <a:ext cx="2028826" cy="10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helpful</a:t>
            </a:r>
            <a:endParaRPr/>
          </a:p>
        </p:txBody>
      </p:sp>
      <p:sp>
        <p:nvSpPr>
          <p:cNvPr id="283" name="Google Shape;283;p15"/>
          <p:cNvSpPr txBox="1"/>
          <p:nvPr/>
        </p:nvSpPr>
        <p:spPr>
          <a:xfrm>
            <a:off x="4533439" y="5569716"/>
            <a:ext cx="20289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 sz="4400" b="0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huge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284" name="Google Shape;284;p15" descr="Netizens Celebrate World Elephant Day on Social Media, But Reality is  Different And S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50" y="1685644"/>
            <a:ext cx="3889687" cy="388968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6" name="Google Shape;286;p1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3603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3706" y="4085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49001" y="4085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/>
          <p:nvPr/>
        </p:nvSpPr>
        <p:spPr>
          <a:xfrm>
            <a:off x="178434" y="545155"/>
            <a:ext cx="10687833" cy="100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AU" sz="4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Match the </a:t>
            </a:r>
            <a:r>
              <a:rPr lang="en-AU" sz="4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 </a:t>
            </a:r>
            <a:r>
              <a:rPr lang="en-AU" sz="4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</a:t>
            </a:r>
            <a:r>
              <a:rPr lang="en-AU" sz="4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4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896645" y="1819922"/>
            <a:ext cx="3524435" cy="47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1180730" y="1546916"/>
            <a:ext cx="3240350" cy="48320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beautiful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sleepy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enormous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fresh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5522350" y="1546916"/>
            <a:ext cx="3240350" cy="48320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eggs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cockroach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baby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butterfly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knife</a:t>
            </a:r>
            <a:endParaRPr/>
          </a:p>
        </p:txBody>
      </p:sp>
      <p:pic>
        <p:nvPicPr>
          <p:cNvPr id="298" name="Google Shape;298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8016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1298" y="3229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67025" y="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68;p9"/>
          <p:cNvSpPr txBox="1"/>
          <p:nvPr/>
        </p:nvSpPr>
        <p:spPr>
          <a:xfrm>
            <a:off x="10153430" y="1731923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 smtClean="0">
                <a:latin typeface="Century Gothic"/>
                <a:ea typeface="Century Gothic"/>
                <a:cs typeface="Century Gothic"/>
                <a:sym typeface="Century Gothic"/>
              </a:rPr>
              <a:t>Put the matched words into a sentence (oral). </a:t>
            </a:r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 smtClean="0">
                <a:latin typeface="Century Gothic"/>
                <a:sym typeface="Century Gothic"/>
              </a:rPr>
              <a:t>E.g. fresh &amp; eggs – he gathered the fresh eggs from the coop.</a:t>
            </a:r>
            <a:endParaRPr lang="en-AU" dirty="0"/>
          </a:p>
        </p:txBody>
      </p:sp>
      <p:pic>
        <p:nvPicPr>
          <p:cNvPr id="11" name="Google Shape;169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62465" y="23109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0" name="Google Shape;110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/>
        </p:nvSpPr>
        <p:spPr>
          <a:xfrm>
            <a:off x="923925" y="2190750"/>
            <a:ext cx="10553700" cy="138499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identify and define adjectives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match adjectives to nouns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8" name="Google Shape;118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452846" y="1182639"/>
            <a:ext cx="10672353" cy="379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AU" sz="3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adjective?</a:t>
            </a:r>
            <a:endParaRPr sz="1100" dirty="0"/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r>
              <a:rPr lang="en-AU" sz="3600" b="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</a:t>
            </a:r>
            <a:r>
              <a:rPr lang="en-AU" sz="3600" b="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describes or modifies </a:t>
            </a:r>
            <a:r>
              <a:rPr lang="en-AU" sz="3600" b="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or </a:t>
            </a:r>
            <a:r>
              <a:rPr lang="en-AU" sz="3600" b="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pronoun.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lang="en-AU"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Modifies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means </a:t>
            </a: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change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giving more </a:t>
            </a: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information. </a:t>
            </a:r>
            <a:endParaRPr lang="en-AU"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lang="en-AU" sz="4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lang="en-AU" sz="4400" b="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25" name="Google Shape;125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3603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9001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9673" y="3229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04906" y="1040280"/>
            <a:ext cx="11663083" cy="71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words can be used to </a:t>
            </a:r>
            <a:r>
              <a:rPr lang="en-AU" sz="3200" b="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</a:t>
            </a:r>
            <a:r>
              <a:rPr lang="en-AU" sz="32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car?</a:t>
            </a:r>
            <a:endParaRPr dirty="0"/>
          </a:p>
        </p:txBody>
      </p:sp>
      <p:sp>
        <p:nvSpPr>
          <p:cNvPr id="133" name="Google Shape;133;p5"/>
          <p:cNvSpPr txBox="1"/>
          <p:nvPr/>
        </p:nvSpPr>
        <p:spPr>
          <a:xfrm>
            <a:off x="1258645" y="2079830"/>
            <a:ext cx="13554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>
                <a:solidFill>
                  <a:srgbClr val="C70E27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</a:t>
            </a:r>
            <a:endParaRPr sz="5400">
              <a:solidFill>
                <a:srgbClr val="C70E2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4" name="Google Shape;134;p5" descr="Is This Theory About Red Cars A Myth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123" y="2702347"/>
            <a:ext cx="2953385" cy="122957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5133191" y="1779017"/>
            <a:ext cx="16102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400" dirty="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fast</a:t>
            </a:r>
            <a:endParaRPr dirty="0"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3770" y="2620681"/>
            <a:ext cx="209550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8941620" y="1697351"/>
            <a:ext cx="15901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noisy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933021" y="6014012"/>
            <a:ext cx="20067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small</a:t>
            </a:r>
            <a:endParaRPr/>
          </a:p>
        </p:txBody>
      </p:sp>
      <p:pic>
        <p:nvPicPr>
          <p:cNvPr id="139" name="Google Shape;139;p5" descr="Tiny car big price: weird little Peel expected to fetch $145k - News -  Driv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3021" y="4532922"/>
            <a:ext cx="2006712" cy="132638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4736745" y="5697510"/>
            <a:ext cx="20067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BIG</a:t>
            </a:r>
            <a:endParaRPr/>
          </a:p>
        </p:txBody>
      </p:sp>
      <p:pic>
        <p:nvPicPr>
          <p:cNvPr id="141" name="Google Shape;141;p5" descr="Australia taking on American love of big cars - Car News | CarsGuid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66708" y="4500176"/>
            <a:ext cx="2152562" cy="121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8400396" y="5715363"/>
            <a:ext cx="32503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dirty="0">
                <a:solidFill>
                  <a:schemeClr val="dk1"/>
                </a:solidFill>
                <a:latin typeface="Meddon"/>
                <a:ea typeface="Meddon"/>
                <a:cs typeface="Meddon"/>
                <a:sym typeface="Meddon"/>
              </a:rPr>
              <a:t>ancient</a:t>
            </a:r>
            <a:endParaRPr dirty="0"/>
          </a:p>
        </p:txBody>
      </p:sp>
      <p:pic>
        <p:nvPicPr>
          <p:cNvPr id="143" name="Google Shape;143;p5" descr="Ancient Old Car In Retro Style Isolated On White Photograph by Ioan Panai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1921" y="4436519"/>
            <a:ext cx="2286411" cy="1519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 descr="Noisy cars | the noise curmudge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00336" y="2437064"/>
            <a:ext cx="2416718" cy="160821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46" name="Google Shape;146;p5" descr="Logo, 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03603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49001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29673" y="3229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/>
        </p:nvSpPr>
        <p:spPr>
          <a:xfrm>
            <a:off x="254660" y="872107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the adjective in this sentence.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870198" y="2701041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blue car is driving slowly.</a:t>
            </a:r>
            <a:endParaRPr/>
          </a:p>
        </p:txBody>
      </p:sp>
      <p:sp>
        <p:nvSpPr>
          <p:cNvPr id="155" name="Google Shape;155;p6"/>
          <p:cNvSpPr txBox="1"/>
          <p:nvPr/>
        </p:nvSpPr>
        <p:spPr>
          <a:xfrm>
            <a:off x="8456023" y="2701040"/>
            <a:ext cx="161069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57" name="Google Shape;157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3603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9001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9673" y="3229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68;p9"/>
          <p:cNvSpPr txBox="1"/>
          <p:nvPr/>
        </p:nvSpPr>
        <p:spPr>
          <a:xfrm>
            <a:off x="10146091" y="1014824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 smtClean="0">
                <a:latin typeface="Century Gothic"/>
                <a:ea typeface="Century Gothic"/>
                <a:cs typeface="Century Gothic"/>
                <a:sym typeface="Century Gothic"/>
              </a:rPr>
              <a:t>What information has the adjective given us about the car?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/>
        </p:nvSpPr>
        <p:spPr>
          <a:xfrm>
            <a:off x="254660" y="872107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the adjective in this sentence.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870198" y="2701041"/>
            <a:ext cx="90223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AU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glistening </a:t>
            </a:r>
            <a:r>
              <a:rPr lang="en-A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 swam in the ocean.</a:t>
            </a:r>
            <a:endParaRPr dirty="0"/>
          </a:p>
        </p:txBody>
      </p:sp>
      <p:sp>
        <p:nvSpPr>
          <p:cNvPr id="166" name="Google Shape;166;p7"/>
          <p:cNvSpPr txBox="1"/>
          <p:nvPr/>
        </p:nvSpPr>
        <p:spPr>
          <a:xfrm>
            <a:off x="9758897" y="2617914"/>
            <a:ext cx="237585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glistening</a:t>
            </a:r>
            <a:endParaRPr dirty="0"/>
          </a:p>
        </p:txBody>
      </p:sp>
      <p:sp>
        <p:nvSpPr>
          <p:cNvPr id="167" name="Google Shape;167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68" name="Google Shape;168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3603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9001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9673" y="3229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68;p9"/>
          <p:cNvSpPr txBox="1"/>
          <p:nvPr/>
        </p:nvSpPr>
        <p:spPr>
          <a:xfrm>
            <a:off x="10146091" y="1014824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 smtClean="0">
                <a:latin typeface="Century Gothic"/>
                <a:ea typeface="Century Gothic"/>
                <a:cs typeface="Century Gothic"/>
                <a:sym typeface="Century Gothic"/>
              </a:rPr>
              <a:t>What information has the adjective given us about the fish?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/>
        </p:nvSpPr>
        <p:spPr>
          <a:xfrm>
            <a:off x="254660" y="872107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the adjective in this sentence.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254660" y="2701041"/>
            <a:ext cx="963788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tall giraffe ate leaves from the tree.</a:t>
            </a:r>
            <a:endParaRPr/>
          </a:p>
        </p:txBody>
      </p:sp>
      <p:sp>
        <p:nvSpPr>
          <p:cNvPr id="177" name="Google Shape;177;p8"/>
          <p:cNvSpPr txBox="1"/>
          <p:nvPr/>
        </p:nvSpPr>
        <p:spPr>
          <a:xfrm>
            <a:off x="9892541" y="2702425"/>
            <a:ext cx="152439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tall</a:t>
            </a:r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79" name="Google Shape;179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3603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9001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9673" y="3229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68;p9"/>
          <p:cNvSpPr txBox="1"/>
          <p:nvPr/>
        </p:nvSpPr>
        <p:spPr>
          <a:xfrm>
            <a:off x="10146091" y="1014824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 smtClean="0">
                <a:latin typeface="Century Gothic"/>
                <a:ea typeface="Century Gothic"/>
                <a:cs typeface="Century Gothic"/>
                <a:sym typeface="Century Gothic"/>
              </a:rPr>
              <a:t>What information has the adjective given us about the giraffe?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/>
        </p:nvSpPr>
        <p:spPr>
          <a:xfrm>
            <a:off x="254660" y="872107"/>
            <a:ext cx="11845504" cy="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the adjective in this sentence.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254660" y="2701041"/>
            <a:ext cx="963788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AU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giraffe </a:t>
            </a:r>
            <a:r>
              <a:rPr lang="en-A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 leaves from the </a:t>
            </a:r>
            <a:r>
              <a:rPr lang="en-AU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 tree</a:t>
            </a:r>
            <a:r>
              <a:rPr lang="en-A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77" name="Google Shape;177;p8"/>
          <p:cNvSpPr txBox="1"/>
          <p:nvPr/>
        </p:nvSpPr>
        <p:spPr>
          <a:xfrm>
            <a:off x="9892541" y="2702425"/>
            <a:ext cx="249342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tall</a:t>
            </a:r>
            <a:endParaRPr dirty="0"/>
          </a:p>
        </p:txBody>
      </p:sp>
      <p:sp>
        <p:nvSpPr>
          <p:cNvPr id="178" name="Google Shape;178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79" name="Google Shape;179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3603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9001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9673" y="3229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68;p9"/>
          <p:cNvSpPr txBox="1"/>
          <p:nvPr/>
        </p:nvSpPr>
        <p:spPr>
          <a:xfrm>
            <a:off x="10146091" y="1014824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 </a:t>
            </a:r>
            <a:endParaRPr dirty="0"/>
          </a:p>
          <a:p>
            <a:pPr marL="285750" lvl="0" indent="-285750">
              <a:buSzPts val="1400"/>
              <a:buFont typeface="Arial"/>
              <a:buChar char="•"/>
            </a:pPr>
            <a:r>
              <a:rPr lang="en-AU" dirty="0" smtClean="0">
                <a:latin typeface="Century Gothic"/>
                <a:ea typeface="Century Gothic"/>
                <a:cs typeface="Century Gothic"/>
                <a:sym typeface="Century Gothic"/>
              </a:rPr>
              <a:t>What information has the adjective given us about the tree?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696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521</Words>
  <Application>Microsoft Office PowerPoint</Application>
  <PresentationFormat>Widescreen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Helvetica Neue</vt:lpstr>
      <vt:lpstr>Teko</vt:lpstr>
      <vt:lpstr>Courgette</vt:lpstr>
      <vt:lpstr>Quattrocento Sans</vt:lpstr>
      <vt:lpstr>Open Sans</vt:lpstr>
      <vt:lpstr>Comic Sans MS</vt:lpstr>
      <vt:lpstr>Corben</vt:lpstr>
      <vt:lpstr>Arial</vt:lpstr>
      <vt:lpstr>Calibri</vt:lpstr>
      <vt:lpstr>Meddon</vt:lpstr>
      <vt:lpstr>Century Gothic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6</cp:revision>
  <dcterms:created xsi:type="dcterms:W3CDTF">2021-08-04T08:19:39Z</dcterms:created>
  <dcterms:modified xsi:type="dcterms:W3CDTF">2022-07-19T05:15:09Z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</Properties>
</file>