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1" r:id="rId7"/>
    <p:sldId id="260" r:id="rId8"/>
    <p:sldId id="27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12/04/2023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l"/>
            <a:r>
              <a:rPr lang="en-AU" b="1" dirty="0"/>
              <a:t>Year: 3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3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Identify and use reflexive pronouns within a sentence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Nicole Fitzgerald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349430"/>
            <a:ext cx="11441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Ask yourself about the amount of rubbish you see laying on the floor after recess and what the students at our school can do about it.</a:t>
            </a:r>
            <a:endParaRPr lang="en-AU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826" y="3763808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you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566" y="3763808"/>
            <a:ext cx="3249027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the students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8038951" y="3766300"/>
            <a:ext cx="3433469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yourself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401" y="4909743"/>
            <a:ext cx="11902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Ask yourself about the amount of rubbish you see laying on the floor after recess and what the students at our school can do about it.</a:t>
            </a:r>
            <a:endParaRPr lang="en-AU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69331"/>
            <a:ext cx="695440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reflexive pronoun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subject/ reflexive pronoun?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415088-5912-4C3D-91A1-A5DCBE8FDAB3}"/>
              </a:ext>
            </a:extLst>
          </p:cNvPr>
          <p:cNvSpPr/>
          <p:nvPr/>
        </p:nvSpPr>
        <p:spPr>
          <a:xfrm flipV="1">
            <a:off x="996219" y="5340630"/>
            <a:ext cx="1400617" cy="774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ADD25D-B1C9-4832-9C18-1A6C80DD903C}"/>
              </a:ext>
            </a:extLst>
          </p:cNvPr>
          <p:cNvSpPr/>
          <p:nvPr/>
        </p:nvSpPr>
        <p:spPr>
          <a:xfrm>
            <a:off x="7363445" y="4924761"/>
            <a:ext cx="976126" cy="50540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202306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Mr Jones pours a cup of tea for himself every morning before breakfast.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826" y="3647072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breakfast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6315" y="3647072"/>
            <a:ext cx="3249027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every morning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7915686" y="3647072"/>
            <a:ext cx="3433469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himself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401" y="5027597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Mr Jones pours a cup of tea for </a:t>
            </a:r>
            <a:r>
              <a:rPr lang="en-AU" sz="3200" b="1" dirty="0">
                <a:latin typeface="Century Gothic" panose="020B0502020202020204" pitchFamily="34" charset="0"/>
              </a:rPr>
              <a:t>himself</a:t>
            </a:r>
            <a:r>
              <a:rPr lang="en-AU" sz="3200" dirty="0">
                <a:latin typeface="Century Gothic" panose="020B0502020202020204" pitchFamily="34" charset="0"/>
              </a:rPr>
              <a:t> every morning before breakfast.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732FA94-4769-44A2-B2BC-BD5D68B1173F}"/>
              </a:ext>
            </a:extLst>
          </p:cNvPr>
          <p:cNvSpPr/>
          <p:nvPr/>
        </p:nvSpPr>
        <p:spPr>
          <a:xfrm flipV="1">
            <a:off x="6578611" y="5540187"/>
            <a:ext cx="1529966" cy="488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0A1FFA-6484-435B-AB27-F8E1019B42AA}"/>
              </a:ext>
            </a:extLst>
          </p:cNvPr>
          <p:cNvSpPr/>
          <p:nvPr/>
        </p:nvSpPr>
        <p:spPr>
          <a:xfrm>
            <a:off x="151746" y="5112499"/>
            <a:ext cx="2080466" cy="52854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F562DA-A2CC-42B3-AAE7-36A40C7916CC}"/>
              </a:ext>
            </a:extLst>
          </p:cNvPr>
          <p:cNvSpPr/>
          <p:nvPr/>
        </p:nvSpPr>
        <p:spPr>
          <a:xfrm>
            <a:off x="105304" y="563795"/>
            <a:ext cx="695440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reflexive pronoun</a:t>
            </a:r>
          </a:p>
        </p:txBody>
      </p:sp>
    </p:spTree>
    <p:extLst>
      <p:ext uri="{BB962C8B-B14F-4D97-AF65-F5344CB8AC3E}">
        <p14:creationId xmlns:p14="http://schemas.microsoft.com/office/powerpoint/2010/main" val="34789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309965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Jane decided to reward herself with a hot chocolate.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543" y="3520014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herself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2077" y="3520014"/>
            <a:ext cx="3249027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a hot chocolate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8070469" y="3519020"/>
            <a:ext cx="3433469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Jane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401" y="5046259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Jane decided to reward </a:t>
            </a:r>
            <a:r>
              <a:rPr lang="en-AU" sz="3200" b="1" dirty="0">
                <a:latin typeface="Century Gothic" panose="020B0502020202020204" pitchFamily="34" charset="0"/>
              </a:rPr>
              <a:t>herself </a:t>
            </a:r>
            <a:r>
              <a:rPr lang="en-AU" sz="3200" dirty="0">
                <a:latin typeface="Century Gothic" panose="020B0502020202020204" pitchFamily="34" charset="0"/>
              </a:rPr>
              <a:t>with a hot chocolate.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15BAB51-1048-4926-A85C-D8E1E71EB0F9}"/>
              </a:ext>
            </a:extLst>
          </p:cNvPr>
          <p:cNvSpPr/>
          <p:nvPr/>
        </p:nvSpPr>
        <p:spPr>
          <a:xfrm>
            <a:off x="151746" y="5112499"/>
            <a:ext cx="1367772" cy="52854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D278CD-207B-489C-AFB1-404049B33039}"/>
              </a:ext>
            </a:extLst>
          </p:cNvPr>
          <p:cNvSpPr/>
          <p:nvPr/>
        </p:nvSpPr>
        <p:spPr>
          <a:xfrm flipV="1">
            <a:off x="5245142" y="5562722"/>
            <a:ext cx="1529966" cy="488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90BE46-278B-4908-9107-438B68C103CF}"/>
              </a:ext>
            </a:extLst>
          </p:cNvPr>
          <p:cNvSpPr/>
          <p:nvPr/>
        </p:nvSpPr>
        <p:spPr>
          <a:xfrm>
            <a:off x="0" y="369331"/>
            <a:ext cx="695440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reflexive pronoun</a:t>
            </a:r>
          </a:p>
        </p:txBody>
      </p:sp>
    </p:spTree>
    <p:extLst>
      <p:ext uri="{BB962C8B-B14F-4D97-AF65-F5344CB8AC3E}">
        <p14:creationId xmlns:p14="http://schemas.microsoft.com/office/powerpoint/2010/main" val="12701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3" y="3207953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students did the entire project without any help.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843" y="5190521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The students did the entire project themselves.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086366" y="3500340"/>
            <a:ext cx="330768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64955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Rewrite the sentence removing the unnecessary words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Replace with a reflexive pronoun.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19DECDAB-F58A-4C61-9A7E-2E8E7FEE3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0DB42639-4CCE-4ECF-9FAE-0FC42492C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966AED5-D5F9-4F77-B451-C9823AD94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842" y="2816156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 can ride a mountain bike on my own.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841" y="5417082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I can ride a mountain bike by myself.</a:t>
            </a:r>
          </a:p>
        </p:txBody>
      </p:sp>
      <p:sp>
        <p:nvSpPr>
          <p:cNvPr id="8" name="Rectangle 7"/>
          <p:cNvSpPr/>
          <p:nvPr/>
        </p:nvSpPr>
        <p:spPr>
          <a:xfrm>
            <a:off x="5590670" y="3108543"/>
            <a:ext cx="224286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94399A65-EB8A-4943-8A5C-9543EE40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85E7300-E14A-4BBC-97AB-23EA17F44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51721EC-A749-443A-A48A-C71CD837E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B81313-D31B-4B9D-BF05-F6B3514C5E1E}"/>
              </a:ext>
            </a:extLst>
          </p:cNvPr>
          <p:cNvSpPr/>
          <p:nvPr/>
        </p:nvSpPr>
        <p:spPr>
          <a:xfrm>
            <a:off x="0" y="364955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Rewrite the sentence removing the unnecessary words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Replace with a reflexive pronoun.</a:t>
            </a:r>
          </a:p>
        </p:txBody>
      </p:sp>
    </p:spTree>
    <p:extLst>
      <p:ext uri="{BB962C8B-B14F-4D97-AF65-F5344CB8AC3E}">
        <p14:creationId xmlns:p14="http://schemas.microsoft.com/office/powerpoint/2010/main" val="28760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842" y="2779847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problem will resolve on its own.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843" y="5190521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The problem will resolve itself.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5122345" y="3074657"/>
            <a:ext cx="2087593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11C7B49-DAEF-4893-B14B-BB3DA61B8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14ECB4E-FBB0-4020-A3AA-D56C23CDE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843202-70CC-4BC6-8E42-6488CFCBE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B548DC-69CA-4A08-9C8F-FBD6C9B92418}"/>
              </a:ext>
            </a:extLst>
          </p:cNvPr>
          <p:cNvSpPr/>
          <p:nvPr/>
        </p:nvSpPr>
        <p:spPr>
          <a:xfrm>
            <a:off x="0" y="364955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Rewrite the sentence removing the unnecessary words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Replace with a reflexive pronoun.</a:t>
            </a:r>
          </a:p>
        </p:txBody>
      </p:sp>
    </p:spTree>
    <p:extLst>
      <p:ext uri="{BB962C8B-B14F-4D97-AF65-F5344CB8AC3E}">
        <p14:creationId xmlns:p14="http://schemas.microsoft.com/office/powerpoint/2010/main" val="14004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2" y="2775920"/>
            <a:ext cx="11611397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Boiling the kettle can be dangerous so you shouldn’t try it without help.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BDF93-E0BD-47ED-8D9C-3FEC11D6E446}"/>
              </a:ext>
            </a:extLst>
          </p:cNvPr>
          <p:cNvSpPr txBox="1"/>
          <p:nvPr/>
        </p:nvSpPr>
        <p:spPr>
          <a:xfrm>
            <a:off x="290301" y="4510991"/>
            <a:ext cx="11611397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Boiling the kettle can be dangerous so you shouldn’t try it </a:t>
            </a: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yourself</a:t>
            </a:r>
            <a:r>
              <a:rPr lang="en-AU" sz="32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9854A-1E0D-41B6-82BA-D870FCED5D44}"/>
              </a:ext>
            </a:extLst>
          </p:cNvPr>
          <p:cNvSpPr/>
          <p:nvPr/>
        </p:nvSpPr>
        <p:spPr>
          <a:xfrm>
            <a:off x="0" y="364955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Rewrite the sentence removing the unnecessary words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Replace with a reflexive pronoun.</a:t>
            </a:r>
          </a:p>
        </p:txBody>
      </p:sp>
    </p:spTree>
    <p:extLst>
      <p:ext uri="{BB962C8B-B14F-4D97-AF65-F5344CB8AC3E}">
        <p14:creationId xmlns:p14="http://schemas.microsoft.com/office/powerpoint/2010/main" val="25234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842" y="2770517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We like to make cupcakes at home without any help.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FEAAAA3-8B4F-4E37-B48C-5B582EA9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17751"/>
            <a:ext cx="674078" cy="674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65288C-5CFA-4706-9367-92DEAA552F69}"/>
              </a:ext>
            </a:extLst>
          </p:cNvPr>
          <p:cNvSpPr txBox="1"/>
          <p:nvPr/>
        </p:nvSpPr>
        <p:spPr>
          <a:xfrm>
            <a:off x="214841" y="4253963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We like to make cupcakes at home </a:t>
            </a:r>
            <a:r>
              <a:rPr lang="en-AU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ourselves</a:t>
            </a:r>
            <a:r>
              <a:rPr lang="en-AU" sz="32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49D32-5C7D-4F2F-A509-81E2A4241230}"/>
              </a:ext>
            </a:extLst>
          </p:cNvPr>
          <p:cNvSpPr/>
          <p:nvPr/>
        </p:nvSpPr>
        <p:spPr>
          <a:xfrm>
            <a:off x="0" y="364955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Rewrite the sentence removing the unnecessary words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Replace with a reflexive pronoun.</a:t>
            </a:r>
          </a:p>
        </p:txBody>
      </p:sp>
    </p:spTree>
    <p:extLst>
      <p:ext uri="{BB962C8B-B14F-4D97-AF65-F5344CB8AC3E}">
        <p14:creationId xmlns:p14="http://schemas.microsoft.com/office/powerpoint/2010/main" val="36568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use reflexive pronouns in a sentence.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21939" y="588327"/>
            <a:ext cx="8858464" cy="739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reflexive pronoun is used when the subject and the object of a   sentence are the same.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496" y="3044317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We </a:t>
            </a:r>
            <a:r>
              <a:rPr lang="en-AU" dirty="0">
                <a:latin typeface="Century Gothic" panose="020B0502020202020204" pitchFamily="34" charset="0"/>
              </a:rPr>
              <a:t>bought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u="sng" dirty="0">
                <a:latin typeface="Century Gothic" panose="020B0502020202020204" pitchFamily="34" charset="0"/>
              </a:rPr>
              <a:t>ourselves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a snack at the farmers market.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She broke her arm, so </a:t>
            </a:r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</a:rPr>
              <a:t>she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 couldn't wash </a:t>
            </a:r>
            <a:r>
              <a:rPr lang="en-GB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herself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 very easily.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My iPad isn't working properly. </a:t>
            </a:r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</a:rPr>
              <a:t>It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 turns </a:t>
            </a:r>
            <a:r>
              <a:rPr lang="en-GB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itself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 off for no reason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89310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reflexive pronoun?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a reflexive pronoun always end 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are the nine reflexive pronouns?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reflexive pronoun in this sentence?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109" y="108635"/>
            <a:ext cx="693813" cy="679158"/>
          </a:xfrm>
          <a:prstGeom prst="rect">
            <a:avLst/>
          </a:prstGeom>
        </p:spPr>
      </p:pic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6DC158E7-9C2C-4D89-A168-59E3F38A5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811" y="130735"/>
            <a:ext cx="674079" cy="674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321BEA-9F77-4BA0-AA48-8473D46BE6A0}"/>
              </a:ext>
            </a:extLst>
          </p:cNvPr>
          <p:cNvSpPr txBox="1"/>
          <p:nvPr/>
        </p:nvSpPr>
        <p:spPr>
          <a:xfrm>
            <a:off x="121939" y="1249118"/>
            <a:ext cx="85826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   A reflexive pronoun always ends in –self or –selves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8CFB5-B8CD-4ED7-B453-81500392B4A6}"/>
              </a:ext>
            </a:extLst>
          </p:cNvPr>
          <p:cNvSpPr txBox="1"/>
          <p:nvPr/>
        </p:nvSpPr>
        <p:spPr>
          <a:xfrm>
            <a:off x="121939" y="1741369"/>
            <a:ext cx="758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   A reflexive pronoun can be used to emphasis the subject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5D2FB-CB9D-45CE-BFB7-A1E5C6FCBE31}"/>
              </a:ext>
            </a:extLst>
          </p:cNvPr>
          <p:cNvSpPr txBox="1"/>
          <p:nvPr/>
        </p:nvSpPr>
        <p:spPr>
          <a:xfrm>
            <a:off x="121939" y="2210051"/>
            <a:ext cx="892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The nine reflexive pronouns are </a:t>
            </a:r>
            <a:r>
              <a:rPr lang="en-AU" sz="2000" b="1" dirty="0">
                <a:latin typeface="Century Gothic" panose="020B0502020202020204" pitchFamily="34" charset="0"/>
              </a:rPr>
              <a:t>myself, yourself, himself, herself, oneself, itself, ourselves, yourselves and themselves</a:t>
            </a:r>
            <a:r>
              <a:rPr lang="en-AU" sz="2000" dirty="0"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1" grpId="0"/>
      <p:bldP spid="13" grpId="0"/>
      <p:bldP spid="15" grpId="0"/>
      <p:bldP spid="17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589" y="677895"/>
            <a:ext cx="8858464" cy="739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We often use reflexive pronouns with </a:t>
            </a:r>
            <a:r>
              <a:rPr lang="en-AU" b="1" dirty="0">
                <a:latin typeface="Century Gothic" panose="020B0502020202020204" pitchFamily="34" charset="0"/>
              </a:rPr>
              <a:t>by</a:t>
            </a:r>
            <a:r>
              <a:rPr lang="en-AU" dirty="0">
                <a:latin typeface="Century Gothic" panose="020B0502020202020204" pitchFamily="34" charset="0"/>
              </a:rPr>
              <a:t> to mean ‘alone or ‘without help’.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496" y="3044317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Why don’t you go </a:t>
            </a:r>
            <a:r>
              <a:rPr lang="en-AU" b="1" dirty="0">
                <a:latin typeface="Century Gothic" panose="020B0502020202020204" pitchFamily="34" charset="0"/>
              </a:rPr>
              <a:t>by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  <a:r>
              <a:rPr lang="en-AU" b="1" dirty="0">
                <a:latin typeface="Century Gothic" panose="020B0502020202020204" pitchFamily="34" charset="0"/>
              </a:rPr>
              <a:t>yourself</a:t>
            </a:r>
            <a:r>
              <a:rPr lang="en-AU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The children made the entire meal </a:t>
            </a:r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</a:rPr>
              <a:t>by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themselves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word do we often use with a reflexive pronoun that means alone or without help?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109" y="108635"/>
            <a:ext cx="693813" cy="679158"/>
          </a:xfrm>
          <a:prstGeom prst="rect">
            <a:avLst/>
          </a:prstGeom>
        </p:spPr>
      </p:pic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6DC158E7-9C2C-4D89-A168-59E3F38A5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811" y="130735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350990"/>
            <a:ext cx="9297003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reflexive pronoun is used when the subject and the object of a sentence are the same.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reflexive pronoun always ends in –self or –selves.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The nine reflexive pronouns are myself, yourself, himself, herself, oneself, itself, ourselves, yourselves and themselves.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We often use reflexive pronouns with </a:t>
            </a:r>
            <a:r>
              <a:rPr lang="en-AU" b="1" dirty="0">
                <a:latin typeface="Century Gothic" panose="020B0502020202020204" pitchFamily="34" charset="0"/>
              </a:rPr>
              <a:t>by</a:t>
            </a:r>
            <a:r>
              <a:rPr lang="en-AU" dirty="0">
                <a:latin typeface="Century Gothic" panose="020B0502020202020204" pitchFamily="34" charset="0"/>
              </a:rPr>
              <a:t> to mean ‘alone or ‘without help’.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61" y="2836502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759433" y="444300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Andrew and myself are proud to be receiving the award.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770783" y="340005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Jack decided to cook Jack a special dinner.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554" y="4828539"/>
            <a:ext cx="1063185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contains two different subjects. The reflexive pronoun myself has been used incorrectly.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914" y="3819955"/>
            <a:ext cx="855573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uses the same subject twice. Not a reflexive pronoun. 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4752781" y="2544299"/>
            <a:ext cx="650492" cy="5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295465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 sentence with a reflexive pronoun?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needed to change the meaning of this sentence to alone or without help?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871" y="134397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7886" y="498818"/>
            <a:ext cx="8793150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reflexive pronoun is used when the subject and the object of a sentence are the same.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reflexive pronoun always ends in –self or –selves.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reflexive pronoun can be used to emphasis the subject.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The nine reflexive pronouns are myself, yourself, himself, herself, oneself, itself, ourselves, yourselves and themselves.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20" y="4322643"/>
            <a:ext cx="6393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My sister cleans her room by herself.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4994659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  <a:ea typeface="+mn-ea"/>
              </a:rPr>
              <a:t>The soccer team gave themselves a cheer when they won the game.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  <a:ea typeface="+mn-ea"/>
              </a:rPr>
              <a:t>I asked myself if I would rather be a wizard or a superhero?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1589" y="2909019"/>
            <a:ext cx="469578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reflexive pronoun</a:t>
            </a:r>
          </a:p>
        </p:txBody>
      </p:sp>
      <p:sp>
        <p:nvSpPr>
          <p:cNvPr id="5" name="Oval 4"/>
          <p:cNvSpPr/>
          <p:nvPr/>
        </p:nvSpPr>
        <p:spPr>
          <a:xfrm>
            <a:off x="107886" y="4239537"/>
            <a:ext cx="1499037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4693024" y="4781370"/>
            <a:ext cx="165314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187" y="4928969"/>
            <a:ext cx="2337571" cy="6771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9843" y="5430268"/>
            <a:ext cx="184392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3571" y="5752232"/>
            <a:ext cx="512275" cy="5168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5403" y="6221063"/>
            <a:ext cx="1233914" cy="479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209288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reflexive pronoun?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reflexive pronoun?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5" grpId="0" animBg="1"/>
      <p:bldP spid="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99" y="926761"/>
            <a:ext cx="9941146" cy="5726588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  <a:ea typeface="Verdana" panose="020B0604030504040204" pitchFamily="34" charset="0"/>
              </a:rPr>
              <a:t>Which sentences correctly </a:t>
            </a:r>
            <a:r>
              <a:rPr lang="en-AU" dirty="0">
                <a:ea typeface="Verdana" panose="020B0604030504040204" pitchFamily="34" charset="0"/>
              </a:rPr>
              <a:t>use a </a:t>
            </a:r>
            <a:r>
              <a:rPr lang="en-AU" dirty="0">
                <a:latin typeface="Century Gothic" panose="020B0502020202020204" pitchFamily="34" charset="0"/>
                <a:ea typeface="Verdana" panose="020B0604030504040204" pitchFamily="34" charset="0"/>
              </a:rPr>
              <a:t>reflexive pronoun? </a:t>
            </a:r>
          </a:p>
          <a:p>
            <a:endParaRPr lang="en-AU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899" y="5029200"/>
            <a:ext cx="11845504" cy="1579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reflexive pronoun is used when the subject and the object of a sentence are the same.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reflexive pronoun always ends in –self or –selves.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reflexive pronoun can be used to emphasis the subject.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AU" sz="1800" dirty="0">
                <a:latin typeface="Century Gothic" panose="020B0502020202020204" pitchFamily="34" charset="0"/>
              </a:rPr>
              <a:t>The nine reflexive pronouns are myself, yourself, himself, herself, oneself. Itself, ourselves, yourselves and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187743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 an example of a sentence containing a reflexive pronoun?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084276" y="1765140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032781" y="2525966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068754" y="3271596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057422" y="3990007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B7C1264C-6DD8-4CA6-8B44-8EC202032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005" y="63215"/>
            <a:ext cx="674079" cy="674079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DA1D82D0-51B1-4A10-A8BB-DEDB3C389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6391" y="63215"/>
            <a:ext cx="674078" cy="674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81A832-A4C2-4BF8-A1E6-571CF31C308A}"/>
              </a:ext>
            </a:extLst>
          </p:cNvPr>
          <p:cNvSpPr txBox="1"/>
          <p:nvPr/>
        </p:nvSpPr>
        <p:spPr>
          <a:xfrm>
            <a:off x="242047" y="2502730"/>
            <a:ext cx="7718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  <a:ea typeface="Verdana" panose="020B0604030504040204" pitchFamily="34" charset="0"/>
              </a:rPr>
              <a:t>b)   Her mum is very different from her grandma and herself.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2AF0C-965A-49A8-A235-32258094C1AA}"/>
              </a:ext>
            </a:extLst>
          </p:cNvPr>
          <p:cNvSpPr txBox="1"/>
          <p:nvPr/>
        </p:nvSpPr>
        <p:spPr>
          <a:xfrm>
            <a:off x="191899" y="3278069"/>
            <a:ext cx="5190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  <a:ea typeface="Verdana" panose="020B0604030504040204" pitchFamily="34" charset="0"/>
              </a:rPr>
              <a:t>c)    The soccer ball rolled away by itself.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B1901B-B671-4CD6-831E-5F40D7AAE9E0}"/>
              </a:ext>
            </a:extLst>
          </p:cNvPr>
          <p:cNvSpPr txBox="1"/>
          <p:nvPr/>
        </p:nvSpPr>
        <p:spPr>
          <a:xfrm>
            <a:off x="191899" y="4020165"/>
            <a:ext cx="884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  <a:ea typeface="Verdana" panose="020B0604030504040204" pitchFamily="34" charset="0"/>
              </a:rPr>
              <a:t>d)    You may pass your writing book to myself before you go to recess</a:t>
            </a:r>
            <a:r>
              <a:rPr lang="en-AU" sz="1800" dirty="0"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258BC-9B18-41FB-801F-62F36F176988}"/>
              </a:ext>
            </a:extLst>
          </p:cNvPr>
          <p:cNvSpPr txBox="1"/>
          <p:nvPr/>
        </p:nvSpPr>
        <p:spPr>
          <a:xfrm>
            <a:off x="242047" y="1711820"/>
            <a:ext cx="5990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AU" sz="2000" dirty="0">
                <a:latin typeface="Century Gothic" panose="020B0502020202020204" pitchFamily="34" charset="0"/>
                <a:ea typeface="Verdana" panose="020B0604030504040204" pitchFamily="34" charset="0"/>
              </a:rPr>
              <a:t>I hurt myself when I was playing basketball.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0D3676-A7A9-4C78-8379-83B658134AEE}"/>
              </a:ext>
            </a:extLst>
          </p:cNvPr>
          <p:cNvSpPr/>
          <p:nvPr/>
        </p:nvSpPr>
        <p:spPr>
          <a:xfrm flipV="1">
            <a:off x="1504390" y="2081782"/>
            <a:ext cx="72109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C9D40C-E241-449A-8A92-AEA48B6D23BD}"/>
              </a:ext>
            </a:extLst>
          </p:cNvPr>
          <p:cNvSpPr/>
          <p:nvPr/>
        </p:nvSpPr>
        <p:spPr>
          <a:xfrm>
            <a:off x="4612340" y="3631805"/>
            <a:ext cx="537884" cy="463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C2B02CF0-BFFF-43AC-943C-F55A2AB1D3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6198" y="63215"/>
            <a:ext cx="674079" cy="674079"/>
          </a:xfrm>
          <a:prstGeom prst="rect">
            <a:avLst/>
          </a:prstGeom>
        </p:spPr>
      </p:pic>
      <p:pic>
        <p:nvPicPr>
          <p:cNvPr id="26" name="Picture 25" descr="Logo, icon&#10;&#10;Description automatically generated">
            <a:extLst>
              <a:ext uri="{FF2B5EF4-FFF2-40B4-BE49-F238E27FC236}">
                <a16:creationId xmlns:a16="http://schemas.microsoft.com/office/drawing/2014/main" id="{65008AD8-EAD3-4245-B7A1-DA2FF203A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26" y="1556766"/>
            <a:ext cx="674078" cy="674078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F8FF36F0-325D-4018-B5FA-F423086033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26" y="2404553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E02E8217-DC8C-48AA-92CC-14836B205C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26" y="3206866"/>
            <a:ext cx="674078" cy="674078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441213E1-DA09-48E5-A018-2A85F6F962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26" y="4016373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14791" y="766354"/>
            <a:ext cx="8558621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reflexive pronoun is used when the subject and the object of a sentence are the same.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reflexive pronoun always ends in –self or –selves.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reflexive pronoun can be used to emphasis the subject.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The nine reflexive pronouns are myself, yourself, himself, herself, oneself. Itself, ourselves, yourselves and themselves.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864" y="4270520"/>
            <a:ext cx="108930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GB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If anyone wants to go to the volleyball tournament, they will have to organise transport themselves</a:t>
            </a:r>
            <a:r>
              <a:rPr lang="en-GB" dirty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4791" y="5671592"/>
            <a:ext cx="111336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4B504E"/>
                </a:solidFill>
                <a:latin typeface="Century Gothic" panose="020B0502020202020204" pitchFamily="34" charset="0"/>
              </a:rPr>
              <a:t>Julianna introduced herself to her new teacher at the beginning of the year.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26889" y="4237594"/>
            <a:ext cx="1094813" cy="59623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14791" y="5689468"/>
            <a:ext cx="1567798" cy="5537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flipV="1">
            <a:off x="4934902" y="5168799"/>
            <a:ext cx="1893463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3903982" y="6139819"/>
            <a:ext cx="1185729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Development- re-explanation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4791" y="3015906"/>
            <a:ext cx="469578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reflexive pronoun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03336" y="1024649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subject/ reflexive pronoun?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reflexive pronoun?</a:t>
            </a:r>
          </a:p>
        </p:txBody>
      </p: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6752D279-72D5-4C7F-BCC0-358937F89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8EE2AF8-FFEB-458C-BC88-F9D424D06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2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4F8E39EB-C716-44E3-A153-B7DF59FDE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867" y="89735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86D6AA532C640839D71F877ED800B" ma:contentTypeVersion="6" ma:contentTypeDescription="Create a new document." ma:contentTypeScope="" ma:versionID="ef8a1fedea57ecaa79c855436c727430">
  <xsd:schema xmlns:xsd="http://www.w3.org/2001/XMLSchema" xmlns:xs="http://www.w3.org/2001/XMLSchema" xmlns:p="http://schemas.microsoft.com/office/2006/metadata/properties" xmlns:ns2="4bd23efe-130d-4108-b3a9-aac30b23d3b3" targetNamespace="http://schemas.microsoft.com/office/2006/metadata/properties" ma:root="true" ma:fieldsID="8247de6f009384680fac0e1f7b3498b6" ns2:_="">
    <xsd:import namespace="4bd23efe-130d-4108-b3a9-aac30b23d3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23efe-130d-4108-b3a9-aac30b23d3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C02BD3-79F8-4740-8413-4E4CEEA416C2}">
  <ds:schemaRefs>
    <ds:schemaRef ds:uri="http://schemas.openxmlformats.org/package/2006/metadata/core-properties"/>
    <ds:schemaRef ds:uri="4bd23efe-130d-4108-b3a9-aac30b23d3b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A19430-6065-455B-8D29-7A6DC4A05F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1ED792-02B3-4848-8557-ED1C5D8BA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d23efe-130d-4108-b3a9-aac30b23d3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6817</TotalTime>
  <Words>1164</Words>
  <Application>Microsoft Office PowerPoint</Application>
  <PresentationFormat>Widescreen</PresentationFormat>
  <Paragraphs>156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37</cp:revision>
  <dcterms:created xsi:type="dcterms:W3CDTF">2021-08-04T08:19:39Z</dcterms:created>
  <dcterms:modified xsi:type="dcterms:W3CDTF">2023-04-12T15:05:51Z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0x010100AB186D6AA532C640839D71F877ED800B</vt:lpwstr>
  </property>
</Properties>
</file>