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308" r:id="rId7"/>
    <p:sldId id="292" r:id="rId8"/>
    <p:sldId id="293" r:id="rId9"/>
    <p:sldId id="294" r:id="rId10"/>
    <p:sldId id="296" r:id="rId11"/>
    <p:sldId id="297" r:id="rId12"/>
    <p:sldId id="298" r:id="rId13"/>
    <p:sldId id="299" r:id="rId14"/>
    <p:sldId id="301" r:id="rId15"/>
    <p:sldId id="300" r:id="rId16"/>
    <p:sldId id="303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709EF-28B9-4448-A51E-A59C1741C364}"/>
              </a:ext>
            </a:extLst>
          </p:cNvPr>
          <p:cNvSpPr txBox="1"/>
          <p:nvPr userDrawn="1"/>
        </p:nvSpPr>
        <p:spPr>
          <a:xfrm>
            <a:off x="154907" y="141439"/>
            <a:ext cx="3668156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>
                <a:latin typeface="Century Gothic" panose="020B0502020202020204" pitchFamily="34" charset="0"/>
              </a:rPr>
              <a:t>Activate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322627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</a:t>
            </a:r>
            <a:r>
              <a:rPr lang="en-AU" b="1"/>
              <a:t>: </a:t>
            </a:r>
            <a:r>
              <a:rPr lang="en-AU" b="1" dirty="0"/>
              <a:t>4</a:t>
            </a:r>
            <a:endParaRPr lang="en-AU" dirty="0"/>
          </a:p>
          <a:p>
            <a:pPr algn="l"/>
            <a:endParaRPr lang="en-AU" b="1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Identify the four sentence types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73" y="106912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90" y="101833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26" y="667670"/>
            <a:ext cx="8816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>
                <a:latin typeface="Century Gothic" panose="020B0502020202020204" pitchFamily="34" charset="0"/>
              </a:rPr>
              <a:t>exclamation</a:t>
            </a:r>
            <a:r>
              <a:rPr lang="en-AU" sz="2800" b="1" dirty="0">
                <a:latin typeface="Century Gothic" panose="020B0502020202020204" pitchFamily="34" charset="0"/>
              </a:rPr>
              <a:t> expresses force or strong emotion.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It ends with an exclamation mark.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What a beautiful day!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It’s freezing cold!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That hurt!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We won the swimming carnival! </a:t>
            </a: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 b="14946"/>
          <a:stretch/>
        </p:blipFill>
        <p:spPr>
          <a:xfrm>
            <a:off x="8957752" y="3026871"/>
            <a:ext cx="539539" cy="13836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an exclamation do?</a:t>
            </a:r>
          </a:p>
        </p:txBody>
      </p:sp>
    </p:spTree>
    <p:extLst>
      <p:ext uri="{BB962C8B-B14F-4D97-AF65-F5344CB8AC3E}">
        <p14:creationId xmlns:p14="http://schemas.microsoft.com/office/powerpoint/2010/main" val="141999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35" y="548654"/>
            <a:ext cx="11808512" cy="5726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Label each sentence as  S, Q, C, E </a:t>
            </a:r>
          </a:p>
          <a:p>
            <a:pPr marL="0" indent="0">
              <a:buNone/>
            </a:pPr>
            <a:r>
              <a:rPr lang="en-AU" sz="2400" dirty="0"/>
              <a:t>(statement, question, command, exclamation)</a:t>
            </a:r>
          </a:p>
          <a:p>
            <a:pPr marL="0" indent="0">
              <a:buNone/>
            </a:pPr>
            <a:r>
              <a:rPr lang="en-AU" sz="1600" dirty="0"/>
              <a:t>(punctuation mark has not been included)</a:t>
            </a:r>
          </a:p>
          <a:p>
            <a:endParaRPr lang="en-AU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Help me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Echidnas lay eggs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When should children be allowed phones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Put your name on the top of your page</a:t>
            </a:r>
          </a:p>
          <a:p>
            <a:pPr marL="514350" indent="-514350">
              <a:buFont typeface="+mj-lt"/>
              <a:buAutoNum type="alphaLcParenR"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endParaRPr lang="en-AU" dirty="0">
              <a:solidFill>
                <a:srgbClr val="333333"/>
              </a:solidFill>
              <a:latin typeface="Helvetica Neue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3585" y="1978140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392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1948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4601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172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6978" y="92276"/>
            <a:ext cx="674079" cy="6740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73585" y="3041636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rial Rounded MT Bold" panose="020F0704030504030204" pitchFamily="34" charset="0"/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53364" y="4052936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rial Rounded MT Bold" panose="020F0704030504030204" pitchFamily="34" charset="0"/>
              </a:rPr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51137" y="5155589"/>
            <a:ext cx="68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rial Rounded MT Bold" panose="020F0704030504030204" pitchFamily="34" charset="0"/>
              </a:rPr>
              <a:t>C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03336" y="1083075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did you know it was a statement/question/command/exclamation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punctuation mark does it need?</a:t>
            </a:r>
          </a:p>
        </p:txBody>
      </p:sp>
    </p:spTree>
    <p:extLst>
      <p:ext uri="{BB962C8B-B14F-4D97-AF65-F5344CB8AC3E}">
        <p14:creationId xmlns:p14="http://schemas.microsoft.com/office/powerpoint/2010/main" val="22338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827" y="112468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299" y="66361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B49E8E-6E64-4934-AF12-1C2819487702}"/>
              </a:ext>
            </a:extLst>
          </p:cNvPr>
          <p:cNvSpPr txBox="1"/>
          <p:nvPr/>
        </p:nvSpPr>
        <p:spPr>
          <a:xfrm>
            <a:off x="104331" y="1844994"/>
            <a:ext cx="874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+mj-lt"/>
              </a:rPr>
              <a:t>Don’t put food in the bin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I cant wait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Crocodiles are an ancestor of dinosaurs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How can we save the planet</a:t>
            </a:r>
          </a:p>
          <a:p>
            <a:endParaRPr lang="en-AU" sz="3200" dirty="0">
              <a:latin typeface="+mj-lt"/>
            </a:endParaRPr>
          </a:p>
          <a:p>
            <a:endParaRPr lang="en-AU" sz="3200" dirty="0">
              <a:latin typeface="+mj-lt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3678" y="372582"/>
            <a:ext cx="8894801" cy="11156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Identify the sentence type (punctuation mark has not been included- it gives the game away!)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Re-write the sentence with the correct punctuation mark.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 b="14946"/>
          <a:stretch/>
        </p:blipFill>
        <p:spPr>
          <a:xfrm>
            <a:off x="8923883" y="3572459"/>
            <a:ext cx="539539" cy="1383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689095" y="3874451"/>
            <a:ext cx="766354" cy="8264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2" y="3607916"/>
            <a:ext cx="973792" cy="1756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30" y="2324565"/>
            <a:ext cx="704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Don’t put food in the bin.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331" y="3294436"/>
            <a:ext cx="704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can’t wait!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31" y="4264307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Crocodiles are an ancestor of dinosaurs.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331" y="5184959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How can we save the planet?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7210" y="1953090"/>
            <a:ext cx="15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command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2437" y="2895665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exclamation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3920" y="3887569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statement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8251" y="4861531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03336" y="1083075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did I know it was a statement/question/command/exclamation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punctuation mark do I need to add?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658" y="8174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5" grpId="0"/>
      <p:bldP spid="29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16" y="89712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064" y="79523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B49E8E-6E64-4934-AF12-1C2819487702}"/>
              </a:ext>
            </a:extLst>
          </p:cNvPr>
          <p:cNvSpPr txBox="1"/>
          <p:nvPr/>
        </p:nvSpPr>
        <p:spPr>
          <a:xfrm>
            <a:off x="104331" y="1844994"/>
            <a:ext cx="874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+mj-lt"/>
              </a:rPr>
              <a:t>Where is the closest shopping centre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What is your favourite subject at school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It’s so hot, I can barely breathe</a:t>
            </a:r>
          </a:p>
          <a:p>
            <a:endParaRPr lang="en-AU" sz="3200" dirty="0">
              <a:latin typeface="+mj-lt"/>
            </a:endParaRPr>
          </a:p>
          <a:p>
            <a:r>
              <a:rPr lang="en-AU" sz="3200" dirty="0">
                <a:latin typeface="+mj-lt"/>
              </a:rPr>
              <a:t>That’s outrageous </a:t>
            </a:r>
          </a:p>
          <a:p>
            <a:endParaRPr lang="en-AU" sz="3200" dirty="0">
              <a:latin typeface="+mj-lt"/>
            </a:endParaRPr>
          </a:p>
          <a:p>
            <a:endParaRPr lang="en-AU" sz="3200" dirty="0"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 b="14946"/>
          <a:stretch/>
        </p:blipFill>
        <p:spPr>
          <a:xfrm>
            <a:off x="8923883" y="3572459"/>
            <a:ext cx="539539" cy="1383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689095" y="3874451"/>
            <a:ext cx="766354" cy="8264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2" y="3607916"/>
            <a:ext cx="973792" cy="175609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1478" y="66361"/>
            <a:ext cx="674079" cy="674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30" y="2324565"/>
            <a:ext cx="704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Where is the closest shopping centre?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331" y="3294436"/>
            <a:ext cx="82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is your favourite subject at school?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31" y="4264307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It’s so hot, I can barely breathe!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331" y="5184959"/>
            <a:ext cx="850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That’s outrageous!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4775" y="1986863"/>
            <a:ext cx="152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20816" y="2887099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3920" y="3887569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exclamation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8251" y="4861531"/>
            <a:ext cx="206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exclamation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03336" y="1083075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sentence type? How can you tell?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punctuation mark do you need to add?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3098" y="66361"/>
            <a:ext cx="674078" cy="6740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3678" y="372582"/>
            <a:ext cx="8894801" cy="11156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Identify the sentence type (punctuation mark has not been included- it gives the game away!)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Re-write the sentence with the correct punctuation mark. </a:t>
            </a:r>
          </a:p>
        </p:txBody>
      </p:sp>
    </p:spTree>
    <p:extLst>
      <p:ext uri="{BB962C8B-B14F-4D97-AF65-F5344CB8AC3E}">
        <p14:creationId xmlns:p14="http://schemas.microsoft.com/office/powerpoint/2010/main" val="36733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5" grpId="0"/>
      <p:bldP spid="29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10203336" y="1083075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sentence type? How can you tell?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punctuation mark do you need to add?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3678" y="372582"/>
            <a:ext cx="8894801" cy="11156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Identify the sentence type (punctuation mark has not been included- it gives the game away!)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Re-write the sentence with the correct punctuation mark.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49E8E-6E64-4934-AF12-1C2819487702}"/>
              </a:ext>
            </a:extLst>
          </p:cNvPr>
          <p:cNvSpPr txBox="1"/>
          <p:nvPr/>
        </p:nvSpPr>
        <p:spPr>
          <a:xfrm>
            <a:off x="104331" y="1844994"/>
            <a:ext cx="874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+mj-lt"/>
              </a:rPr>
              <a:t>Add in sentences from topics/texts covered in class. </a:t>
            </a:r>
          </a:p>
          <a:p>
            <a:endParaRPr lang="en-AU" sz="3200" dirty="0">
              <a:latin typeface="+mj-lt"/>
            </a:endParaRPr>
          </a:p>
          <a:p>
            <a:endParaRPr lang="en-AU" sz="3200" dirty="0">
              <a:latin typeface="+mj-lt"/>
            </a:endParaRP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49" y="9268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50" y="2124075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We are learning to identify the four sentence types.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08041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9010" y="2289299"/>
            <a:ext cx="5435541" cy="37856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Does it…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make sense? 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have a subject?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have a verb?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begin with a capital letter?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end with a full stop, exclamation 	mark or question mark?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3440378"/>
            <a:ext cx="540000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135472"/>
            <a:ext cx="540000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772876"/>
            <a:ext cx="540000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5466780"/>
            <a:ext cx="540000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2810736"/>
            <a:ext cx="540000" cy="540000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0" y="571519"/>
            <a:ext cx="8894801" cy="129718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(what/who 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488" y="1410076"/>
            <a:ext cx="103691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There are 4 different sentence types: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statement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question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command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exclamation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Each sentence type is used for a different purpose.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1083075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many types of sentences are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76967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602" y="97259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46" y="87605"/>
            <a:ext cx="693813" cy="679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209" y="1048489"/>
            <a:ext cx="11494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700" dirty="0">
                <a:latin typeface="Century Gothic" panose="020B0502020202020204" pitchFamily="34" charset="0"/>
              </a:rPr>
              <a:t>A </a:t>
            </a:r>
            <a:r>
              <a:rPr lang="en-AU" sz="2700" u="sng" dirty="0">
                <a:latin typeface="Century Gothic" panose="020B0502020202020204" pitchFamily="34" charset="0"/>
              </a:rPr>
              <a:t>statement</a:t>
            </a:r>
            <a:r>
              <a:rPr lang="en-AU" sz="2700" dirty="0">
                <a:latin typeface="Century Gothic" panose="020B0502020202020204" pitchFamily="34" charset="0"/>
              </a:rPr>
              <a:t> sentence gives an idea or argument.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The Serpentine Falls are in the Serpentine National Park.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AU" sz="2700" dirty="0">
              <a:latin typeface="Century Gothic" panose="020B0502020202020204" pitchFamily="34" charset="0"/>
            </a:endParaRPr>
          </a:p>
          <a:p>
            <a:r>
              <a:rPr lang="en-AU" sz="2700" dirty="0">
                <a:latin typeface="Century Gothic" panose="020B0502020202020204" pitchFamily="34" charset="0"/>
              </a:rPr>
              <a:t>A </a:t>
            </a:r>
            <a:r>
              <a:rPr lang="en-AU" sz="2700" u="sng" dirty="0">
                <a:latin typeface="Century Gothic" panose="020B0502020202020204" pitchFamily="34" charset="0"/>
              </a:rPr>
              <a:t>question</a:t>
            </a:r>
            <a:r>
              <a:rPr lang="en-AU" sz="2700" dirty="0">
                <a:latin typeface="Century Gothic" panose="020B0502020202020204" pitchFamily="34" charset="0"/>
              </a:rPr>
              <a:t> sentence asks something.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Have you ever been to the Serpentine Falls?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AU" sz="2700" dirty="0">
              <a:latin typeface="Century Gothic" panose="020B0502020202020204" pitchFamily="34" charset="0"/>
            </a:endParaRPr>
          </a:p>
          <a:p>
            <a:r>
              <a:rPr lang="en-AU" sz="2700" dirty="0">
                <a:latin typeface="Century Gothic" panose="020B0502020202020204" pitchFamily="34" charset="0"/>
              </a:rPr>
              <a:t>A </a:t>
            </a:r>
            <a:r>
              <a:rPr lang="en-AU" sz="2700" u="sng" dirty="0">
                <a:latin typeface="Century Gothic" panose="020B0502020202020204" pitchFamily="34" charset="0"/>
              </a:rPr>
              <a:t>command</a:t>
            </a:r>
            <a:r>
              <a:rPr lang="en-AU" sz="2700" dirty="0">
                <a:latin typeface="Century Gothic" panose="020B0502020202020204" pitchFamily="34" charset="0"/>
              </a:rPr>
              <a:t> sentence gives instructions or expresses a request or command.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Go and visit the Serpentine Falls.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AU" sz="27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AU" sz="2700" dirty="0">
                <a:latin typeface="Century Gothic" panose="020B0502020202020204" pitchFamily="34" charset="0"/>
              </a:rPr>
              <a:t>An </a:t>
            </a:r>
            <a:r>
              <a:rPr lang="en-AU" sz="2700" u="sng" dirty="0">
                <a:latin typeface="Century Gothic" panose="020B0502020202020204" pitchFamily="34" charset="0"/>
              </a:rPr>
              <a:t>exclamation</a:t>
            </a:r>
            <a:r>
              <a:rPr lang="en-AU" sz="2700" dirty="0">
                <a:latin typeface="Century Gothic" panose="020B0502020202020204" pitchFamily="34" charset="0"/>
              </a:rPr>
              <a:t> expresses force or strong emotion.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AU" sz="27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We must protect the Serpentine Falls!</a:t>
            </a:r>
          </a:p>
        </p:txBody>
      </p:sp>
    </p:spTree>
    <p:extLst>
      <p:ext uri="{BB962C8B-B14F-4D97-AF65-F5344CB8AC3E}">
        <p14:creationId xmlns:p14="http://schemas.microsoft.com/office/powerpoint/2010/main" val="48724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545" y="119446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94" y="106912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65285"/>
            <a:ext cx="71817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>
                <a:latin typeface="Century Gothic" panose="020B0502020202020204" pitchFamily="34" charset="0"/>
              </a:rPr>
              <a:t>statement</a:t>
            </a:r>
            <a:r>
              <a:rPr lang="en-AU" sz="2800" b="1" dirty="0">
                <a:latin typeface="Century Gothic" panose="020B0502020202020204" pitchFamily="34" charset="0"/>
              </a:rPr>
              <a:t> gives an idea or argument. 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It ends in a full stop.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children were playing in the park.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They crept behind the shed.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Crocodiles belong to the reptile class.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Dogs are better than cats. </a:t>
            </a: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522242" y="3526988"/>
            <a:ext cx="766354" cy="826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statement do?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73" y="106912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90" y="101833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696" y="733715"/>
            <a:ext cx="51491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>
                <a:latin typeface="Century Gothic" panose="020B0502020202020204" pitchFamily="34" charset="0"/>
              </a:rPr>
              <a:t>question</a:t>
            </a:r>
            <a:r>
              <a:rPr lang="en-AU" sz="2800" b="1" dirty="0">
                <a:latin typeface="Century Gothic" panose="020B0502020202020204" pitchFamily="34" charset="0"/>
              </a:rPr>
              <a:t> asks something. 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It ends with a question mark.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How are mountains formed?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What should be have for dinner?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Are dogs better than cats?.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What can we do to reduce waste?</a:t>
            </a: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07" y="2840671"/>
            <a:ext cx="973792" cy="1756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question do?</a:t>
            </a:r>
          </a:p>
        </p:txBody>
      </p:sp>
    </p:spTree>
    <p:extLst>
      <p:ext uri="{BB962C8B-B14F-4D97-AF65-F5344CB8AC3E}">
        <p14:creationId xmlns:p14="http://schemas.microsoft.com/office/powerpoint/2010/main" val="273423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6763"/>
            <a:ext cx="11844338" cy="590391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73" y="106912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90" y="101833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7197"/>
            <a:ext cx="9393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A </a:t>
            </a:r>
            <a:r>
              <a:rPr lang="en-AU" sz="2800" b="1" u="sng" dirty="0">
                <a:latin typeface="Century Gothic" panose="020B0502020202020204" pitchFamily="34" charset="0"/>
              </a:rPr>
              <a:t>command</a:t>
            </a:r>
            <a:r>
              <a:rPr lang="en-AU" sz="2800" b="1" dirty="0">
                <a:latin typeface="Century Gothic" panose="020B0502020202020204" pitchFamily="34" charset="0"/>
              </a:rPr>
              <a:t> gives instructions or expresses a request or command</a:t>
            </a:r>
            <a:r>
              <a:rPr lang="en-AU" sz="2800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800" b="1" dirty="0">
                <a:latin typeface="Century Gothic" panose="020B0502020202020204" pitchFamily="34" charset="0"/>
              </a:rPr>
              <a:t>It ends in a full stop.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96" y="2273808"/>
            <a:ext cx="11252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Pick up your rubbish.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Don’t litter. 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Go to the office.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Clean your room.</a:t>
            </a:r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818739" y="6308103"/>
            <a:ext cx="8206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Can add in sentences based on topics taught in class.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9522242" y="3223522"/>
            <a:ext cx="766354" cy="8264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1083075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statement do?</a:t>
            </a:r>
          </a:p>
        </p:txBody>
      </p:sp>
    </p:spTree>
    <p:extLst>
      <p:ext uri="{BB962C8B-B14F-4D97-AF65-F5344CB8AC3E}">
        <p14:creationId xmlns:p14="http://schemas.microsoft.com/office/powerpoint/2010/main" val="230401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2" ma:contentTypeDescription="Create a new document." ma:contentTypeScope="" ma:versionID="cd3320148725b1d953345736744cfe00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0ee64691310db46806cd16fef7c7542f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1A4499-C69B-48D0-A7A2-9FFAD5C24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74FF52-2EF7-45F3-8D94-37BF9648F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149B4-E73A-42B7-8B6E-60012B418320}">
  <ds:schemaRefs>
    <ds:schemaRef ds:uri="http://purl.org/dc/dcmitype/"/>
    <ds:schemaRef ds:uri="http://www.w3.org/XML/1998/namespace"/>
    <ds:schemaRef ds:uri="http://schemas.microsoft.com/office/infopath/2007/PartnerControls"/>
    <ds:schemaRef ds:uri="74868d3f-3561-4f57-b9f9-c46efd9639cd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32a6e8c-83fa-4c02-9cfa-63140715af0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834</Words>
  <Application>Microsoft Office PowerPoint</Application>
  <PresentationFormat>Widescreen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Century Gothic</vt:lpstr>
      <vt:lpstr>Helvetica Neue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96</cp:revision>
  <dcterms:created xsi:type="dcterms:W3CDTF">2021-08-04T08:19:39Z</dcterms:created>
  <dcterms:modified xsi:type="dcterms:W3CDTF">2023-09-08T05:09:23Z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