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Quattrocento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D8Bep8j/8BrMxtGRITs1iH0w9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09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Year: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Term: </a:t>
            </a:r>
            <a:r>
              <a:rPr lang="en-AU" b="1" dirty="0" smtClean="0"/>
              <a:t>2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Objective: </a:t>
            </a:r>
            <a:r>
              <a:rPr lang="en-AU" dirty="0"/>
              <a:t>Identify groups of words as either a fragment or a sentence.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Author: Bonny Howard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27" name="Google Shape;22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0"/>
          <p:cNvSpPr/>
          <p:nvPr/>
        </p:nvSpPr>
        <p:spPr>
          <a:xfrm>
            <a:off x="105304" y="563795"/>
            <a:ext cx="6538092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process students have to follow to complete the task here (numbered and step-by-step)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10203336" y="913049"/>
            <a:ext cx="1988664" cy="159956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know that this is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missing from each fragment?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289401" y="2349430"/>
            <a:ext cx="11441448" cy="230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road is dark at night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animals are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teacher likes to eat cake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5657850" y="2441575"/>
            <a:ext cx="39433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3925457" y="3242945"/>
            <a:ext cx="39433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6643370" y="3949700"/>
            <a:ext cx="39433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903279" y="5983911"/>
            <a:ext cx="2196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Don’t punctuate the sentences- it gives the game away!</a:t>
            </a:r>
            <a:endParaRPr lang="en-AU" dirty="0"/>
          </a:p>
        </p:txBody>
      </p:sp>
      <p:sp>
        <p:nvSpPr>
          <p:cNvPr id="16" name="Google Shape;213;p9"/>
          <p:cNvSpPr/>
          <p:nvPr/>
        </p:nvSpPr>
        <p:spPr>
          <a:xfrm>
            <a:off x="105303" y="563795"/>
            <a:ext cx="8499853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each line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if the line is a fragment or a sentence.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fragment, write a “F” next to it.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sentence, write a “S” next to it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 startAt="3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sentences with correct punctuation.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43" name="Google Shape;243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/>
          <p:nvPr/>
        </p:nvSpPr>
        <p:spPr>
          <a:xfrm>
            <a:off x="105304" y="563795"/>
            <a:ext cx="6538092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process students have to follow to complete the task here (numbered and step-by-step)</a:t>
            </a:r>
            <a:endParaRPr/>
          </a:p>
        </p:txBody>
      </p:sp>
      <p:sp>
        <p:nvSpPr>
          <p:cNvPr id="248" name="Google Shape;248;p11"/>
          <p:cNvSpPr txBox="1"/>
          <p:nvPr/>
        </p:nvSpPr>
        <p:spPr>
          <a:xfrm>
            <a:off x="10203336" y="913049"/>
            <a:ext cx="1988664" cy="159956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know that this is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missing from each fragment?</a:t>
            </a:r>
            <a:endParaRPr/>
          </a:p>
        </p:txBody>
      </p:sp>
      <p:sp>
        <p:nvSpPr>
          <p:cNvPr id="250" name="Google Shape;250;p11"/>
          <p:cNvSpPr txBox="1"/>
          <p:nvPr/>
        </p:nvSpPr>
        <p:spPr>
          <a:xfrm>
            <a:off x="289401" y="2349430"/>
            <a:ext cx="1144144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got a lot of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 in the seat 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mum likes to draw flowers</a:t>
            </a:r>
            <a:endParaRPr/>
          </a:p>
        </p:txBody>
      </p:sp>
      <p:sp>
        <p:nvSpPr>
          <p:cNvPr id="251" name="Google Shape;251;p11"/>
          <p:cNvSpPr txBox="1"/>
          <p:nvPr/>
        </p:nvSpPr>
        <p:spPr>
          <a:xfrm>
            <a:off x="3850640" y="2512695"/>
            <a:ext cx="39433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52" name="Google Shape;252;p11"/>
          <p:cNvSpPr txBox="1"/>
          <p:nvPr/>
        </p:nvSpPr>
        <p:spPr>
          <a:xfrm>
            <a:off x="3748174" y="3231846"/>
            <a:ext cx="39433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53" name="Google Shape;253;p11"/>
          <p:cNvSpPr txBox="1"/>
          <p:nvPr/>
        </p:nvSpPr>
        <p:spPr>
          <a:xfrm>
            <a:off x="6643370" y="3949700"/>
            <a:ext cx="39433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903279" y="5983911"/>
            <a:ext cx="2196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Don’t punctuate the sentences- it gives the game away!</a:t>
            </a:r>
            <a:endParaRPr lang="en-AU" dirty="0"/>
          </a:p>
        </p:txBody>
      </p:sp>
      <p:sp>
        <p:nvSpPr>
          <p:cNvPr id="15" name="Google Shape;213;p9"/>
          <p:cNvSpPr/>
          <p:nvPr/>
        </p:nvSpPr>
        <p:spPr>
          <a:xfrm>
            <a:off x="105303" y="563795"/>
            <a:ext cx="8499853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each line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if the line is a fragment or a sentence.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fragment, write a “F” next to it.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sentence, write a “S” next to it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 startAt="3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sentences with correct punctuation.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59" name="Google Shape;259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2"/>
          <p:cNvSpPr/>
          <p:nvPr/>
        </p:nvSpPr>
        <p:spPr>
          <a:xfrm>
            <a:off x="105304" y="563795"/>
            <a:ext cx="6538092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process students have to follow to complete the task here (numbered and step-by-step)</a:t>
            </a:r>
            <a:endParaRPr/>
          </a:p>
        </p:txBody>
      </p:sp>
      <p:sp>
        <p:nvSpPr>
          <p:cNvPr id="264" name="Google Shape;264;p12"/>
          <p:cNvSpPr txBox="1"/>
          <p:nvPr/>
        </p:nvSpPr>
        <p:spPr>
          <a:xfrm>
            <a:off x="10203336" y="913049"/>
            <a:ext cx="1988664" cy="159956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know that this is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missing from each fragment?</a:t>
            </a:r>
            <a:endParaRPr/>
          </a:p>
        </p:txBody>
      </p:sp>
      <p:sp>
        <p:nvSpPr>
          <p:cNvPr id="266" name="Google Shape;266;p12"/>
          <p:cNvSpPr txBox="1"/>
          <p:nvPr/>
        </p:nvSpPr>
        <p:spPr>
          <a:xfrm>
            <a:off x="289401" y="2349430"/>
            <a:ext cx="11441448" cy="230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bird sat on a branch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man ate a hotdog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sang a song</a:t>
            </a:r>
            <a:endParaRPr/>
          </a:p>
        </p:txBody>
      </p:sp>
      <p:sp>
        <p:nvSpPr>
          <p:cNvPr id="267" name="Google Shape;267;p12"/>
          <p:cNvSpPr txBox="1"/>
          <p:nvPr/>
        </p:nvSpPr>
        <p:spPr>
          <a:xfrm>
            <a:off x="5898515" y="2536190"/>
            <a:ext cx="39433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68" name="Google Shape;268;p12"/>
          <p:cNvSpPr txBox="1"/>
          <p:nvPr/>
        </p:nvSpPr>
        <p:spPr>
          <a:xfrm>
            <a:off x="5419725" y="3242945"/>
            <a:ext cx="39433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69" name="Google Shape;269;p12"/>
          <p:cNvSpPr txBox="1"/>
          <p:nvPr/>
        </p:nvSpPr>
        <p:spPr>
          <a:xfrm>
            <a:off x="4385945" y="3949700"/>
            <a:ext cx="39433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903279" y="5983911"/>
            <a:ext cx="2196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Don’t punctuate the sentences- it gives the game away!</a:t>
            </a:r>
            <a:endParaRPr lang="en-AU" dirty="0"/>
          </a:p>
        </p:txBody>
      </p:sp>
      <p:sp>
        <p:nvSpPr>
          <p:cNvPr id="15" name="Google Shape;213;p9"/>
          <p:cNvSpPr/>
          <p:nvPr/>
        </p:nvSpPr>
        <p:spPr>
          <a:xfrm>
            <a:off x="105303" y="563795"/>
            <a:ext cx="8499853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each line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if the line is a fragment or a sentence.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fragment, write a “F” next to it.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sentence, write a “S” next to it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 startAt="3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sentences with correct punctuation.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/>
          <p:nvPr/>
        </p:nvSpPr>
        <p:spPr>
          <a:xfrm>
            <a:off x="0" y="-1"/>
            <a:ext cx="3600450" cy="368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276" name="Google Shape;276;p1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3"/>
          <p:cNvSpPr/>
          <p:nvPr/>
        </p:nvSpPr>
        <p:spPr>
          <a:xfrm>
            <a:off x="105304" y="2226042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279876" y="2966650"/>
            <a:ext cx="11441448" cy="304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friend Sally has long</a:t>
            </a:r>
            <a:endParaRPr dirty="0"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gate was locked</a:t>
            </a:r>
            <a:endParaRPr dirty="0"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red, shiny, and juicy </a:t>
            </a:r>
            <a:endParaRPr dirty="0"/>
          </a:p>
          <a:p>
            <a:pPr marL="51435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3279" y="5983911"/>
            <a:ext cx="2196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Don’t punctuate the sentences- it gives the game away!</a:t>
            </a:r>
            <a:endParaRPr lang="en-AU" dirty="0"/>
          </a:p>
        </p:txBody>
      </p:sp>
      <p:sp>
        <p:nvSpPr>
          <p:cNvPr id="10" name="Google Shape;213;p9"/>
          <p:cNvSpPr/>
          <p:nvPr/>
        </p:nvSpPr>
        <p:spPr>
          <a:xfrm>
            <a:off x="105304" y="481583"/>
            <a:ext cx="8499853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each line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if the line is a fragment or a sentence.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fragment, write a “F” next to it.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sentence, write a “S” next to it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 startAt="3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sentences with correct punctuation.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/>
        </p:nvSpPr>
        <p:spPr>
          <a:xfrm>
            <a:off x="0" y="-1"/>
            <a:ext cx="3600450" cy="368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286" name="Google Shape;286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/>
          <p:nvPr/>
        </p:nvSpPr>
        <p:spPr>
          <a:xfrm>
            <a:off x="105304" y="2226042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279876" y="2966650"/>
            <a:ext cx="11441448" cy="230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boy got stuck in the mud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feeling very sick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sister Ava is</a:t>
            </a: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903279" y="5983911"/>
            <a:ext cx="2196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Don’t punctuate the sentences- it gives the game away!</a:t>
            </a:r>
            <a:endParaRPr lang="en-AU" dirty="0"/>
          </a:p>
        </p:txBody>
      </p:sp>
      <p:sp>
        <p:nvSpPr>
          <p:cNvPr id="9" name="Google Shape;213;p9"/>
          <p:cNvSpPr/>
          <p:nvPr/>
        </p:nvSpPr>
        <p:spPr>
          <a:xfrm>
            <a:off x="105304" y="481583"/>
            <a:ext cx="8499853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each line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if the line is a fragment or a sentence.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fragment, write a “F” next to it.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sentence, write a “S” next to it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 startAt="3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sentences with correct punctuation.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/>
        </p:nvSpPr>
        <p:spPr>
          <a:xfrm>
            <a:off x="0" y="-1"/>
            <a:ext cx="3600450" cy="368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286" name="Google Shape;286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/>
          <p:nvPr/>
        </p:nvSpPr>
        <p:spPr>
          <a:xfrm>
            <a:off x="105304" y="2226042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279876" y="2966650"/>
            <a:ext cx="114414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sentences here based on content/topics/texts covered in class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9903279" y="5983911"/>
            <a:ext cx="2196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Don’t punctuate the sentences- it gives the game away!</a:t>
            </a:r>
            <a:endParaRPr lang="en-AU" dirty="0"/>
          </a:p>
        </p:txBody>
      </p:sp>
      <p:sp>
        <p:nvSpPr>
          <p:cNvPr id="9" name="Google Shape;213;p9"/>
          <p:cNvSpPr/>
          <p:nvPr/>
        </p:nvSpPr>
        <p:spPr>
          <a:xfrm>
            <a:off x="105304" y="481583"/>
            <a:ext cx="8499853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each line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if the line is a fragment or a sentence.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fragment, write a “F” next to it.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sentence, write a “S” next to it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 startAt="3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sentences with correct punctuation.</a:t>
            </a:r>
          </a:p>
        </p:txBody>
      </p:sp>
    </p:spTree>
    <p:extLst>
      <p:ext uri="{BB962C8B-B14F-4D97-AF65-F5344CB8AC3E}">
        <p14:creationId xmlns:p14="http://schemas.microsoft.com/office/powerpoint/2010/main" val="23145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923925" y="2190750"/>
            <a:ext cx="10553700" cy="52197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identify fragments and sentences.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289560" y="2814899"/>
            <a:ext cx="51220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 These are sentences.</a:t>
            </a:r>
            <a:endParaRPr sz="24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289613" y="382090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AU" sz="2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kids play in the park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89613" y="448919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the cat chased a little mouse  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89346" y="517578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Ben sat on a bench</a:t>
            </a: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9" y="2455607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9913620" y="1250315"/>
            <a:ext cx="2257425" cy="224536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 sentence need?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sentence example: What is the who/what doing in this sentence?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5658724" y="3961563"/>
            <a:ext cx="31782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are all sentences because they have a </a:t>
            </a:r>
            <a:r>
              <a:rPr lang="en-AU" sz="1600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1600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doing.</a:t>
            </a:r>
            <a:endParaRPr sz="1600" u="sng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154940" y="766445"/>
            <a:ext cx="9477375" cy="156943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group of words that is made of two parts: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(which is also called the </a:t>
            </a: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subject).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(which is also called a</a:t>
            </a: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verb).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one of these parts is missing, it is called a </a:t>
            </a: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fragment. </a:t>
            </a: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Fragments are not sentences.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2" name="Google Shape;142;p5"/>
          <p:cNvSpPr/>
          <p:nvPr/>
        </p:nvSpPr>
        <p:spPr>
          <a:xfrm>
            <a:off x="334645" y="2796993"/>
            <a:ext cx="585406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 These are fragments.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258597" y="367109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the boy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258597" y="500027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sang a song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1184987" y="4108488"/>
            <a:ext cx="8601295" cy="36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a fragment (not a sentence) because it is missing the </a:t>
            </a:r>
            <a:r>
              <a:rPr lang="en-AU" sz="1800" u="sng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doing.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1230548" y="5441141"/>
            <a:ext cx="8555734" cy="36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a fragment (not a sentence) because it is missing the </a:t>
            </a:r>
            <a:r>
              <a:rPr lang="en-AU" sz="1800" u="sng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pic>
        <p:nvPicPr>
          <p:cNvPr id="147" name="Google Shape;147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902481" y="2663055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0203336" y="1141144"/>
            <a:ext cx="1988664" cy="209169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fragment: Why is this not an example of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this fragment missing?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0" name="Google Shape;150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154940" y="766445"/>
            <a:ext cx="9477375" cy="156943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group of words that is made of two parts: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(which is also called the </a:t>
            </a: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subject).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(which is also called a</a:t>
            </a: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verb).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one of these parts is missing, it is called a </a:t>
            </a: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fragment. </a:t>
            </a: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Fragments are not sentences.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0569545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9" name="Google Shape;159;p6"/>
          <p:cNvSpPr/>
          <p:nvPr/>
        </p:nvSpPr>
        <p:spPr>
          <a:xfrm>
            <a:off x="299709" y="3689563"/>
            <a:ext cx="3435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shops today</a:t>
            </a:r>
            <a:endParaRPr dirty="0"/>
          </a:p>
        </p:txBody>
      </p:sp>
      <p:sp>
        <p:nvSpPr>
          <p:cNvPr id="160" name="Google Shape;160;p6"/>
          <p:cNvSpPr txBox="1"/>
          <p:nvPr/>
        </p:nvSpPr>
        <p:spPr>
          <a:xfrm>
            <a:off x="259704" y="4612094"/>
            <a:ext cx="5101799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walked to school today</a:t>
            </a:r>
            <a:endParaRPr dirty="0"/>
          </a:p>
        </p:txBody>
      </p:sp>
      <p:sp>
        <p:nvSpPr>
          <p:cNvPr id="161" name="Google Shape;161;p6"/>
          <p:cNvSpPr txBox="1"/>
          <p:nvPr/>
        </p:nvSpPr>
        <p:spPr>
          <a:xfrm>
            <a:off x="259934" y="563035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Mark, Steven and Jake will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299709" y="2521244"/>
            <a:ext cx="7284912" cy="58473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each line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Thumbs up if it is a sentence/ Thumbs down if it is a fragment</a:t>
            </a:r>
            <a:endParaRPr dirty="0"/>
          </a:p>
        </p:txBody>
      </p:sp>
      <p:sp>
        <p:nvSpPr>
          <p:cNvPr id="163" name="Google Shape;163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10221800" y="1027753"/>
            <a:ext cx="1988664" cy="224536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fragment?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it missing?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sentence?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5" name="Google Shape;165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2190" y="10083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154940" y="766445"/>
            <a:ext cx="9477375" cy="156943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group of words that is made of two parts: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(which is also called the </a:t>
            </a: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subject).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(which is also called a</a:t>
            </a: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verb).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one of these parts is missing, it is called a </a:t>
            </a: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fragment. </a:t>
            </a: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Fragments are not sentences.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053" y="68818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1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0053" y="-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1503" y="349932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1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5910" y="452455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1503" y="5507538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60;p6"/>
          <p:cNvSpPr txBox="1"/>
          <p:nvPr/>
        </p:nvSpPr>
        <p:spPr>
          <a:xfrm>
            <a:off x="6313146" y="4612094"/>
            <a:ext cx="5101799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2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 to school </a:t>
            </a:r>
            <a:r>
              <a:rPr lang="en-AU" sz="2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today.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89010" y="800205"/>
            <a:ext cx="8863797" cy="94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b="1"/>
              <a:t>Which of the following is a sentence?</a:t>
            </a:r>
            <a:endParaRPr sz="1600"/>
          </a:p>
        </p:txBody>
      </p:sp>
      <p:sp>
        <p:nvSpPr>
          <p:cNvPr id="176" name="Google Shape;176;p7"/>
          <p:cNvSpPr txBox="1"/>
          <p:nvPr/>
        </p:nvSpPr>
        <p:spPr>
          <a:xfrm>
            <a:off x="191770" y="4892676"/>
            <a:ext cx="11845290" cy="1516438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group of words that is made of two parts: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(which is also called the </a:t>
            </a: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subject).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(which is also called a</a:t>
            </a: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verb).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one of these parts is missing, it is called a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fragment. </a:t>
            </a: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Fragments are not sentences.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10203336" y="917628"/>
            <a:ext cx="1988700" cy="18162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makes this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once students have answered.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881" y="90120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4959" y="90120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0881" y="157527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4959" y="156116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"/>
          <p:cNvSpPr/>
          <p:nvPr/>
        </p:nvSpPr>
        <p:spPr>
          <a:xfrm>
            <a:off x="250803" y="1397084"/>
            <a:ext cx="6096000" cy="324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found a gold ring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big dog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 a cake today 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man went home to sleep</a:t>
            </a:r>
            <a:endParaRPr/>
          </a:p>
          <a:p>
            <a:pPr marL="51435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6" name="Google Shape;186;p7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4512504" y="1376018"/>
            <a:ext cx="837870" cy="6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6028191" y="3373844"/>
            <a:ext cx="837870" cy="6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3272790" y="2133631"/>
            <a:ext cx="655320" cy="59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4603779" y="2781431"/>
            <a:ext cx="655320" cy="59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95" name="Google Shape;195;p8"/>
          <p:cNvSpPr/>
          <p:nvPr/>
        </p:nvSpPr>
        <p:spPr>
          <a:xfrm>
            <a:off x="299709" y="4161774"/>
            <a:ext cx="45688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plays soccer on Saturday</a:t>
            </a:r>
            <a:endParaRPr dirty="0"/>
          </a:p>
        </p:txBody>
      </p:sp>
      <p:sp>
        <p:nvSpPr>
          <p:cNvPr id="196" name="Google Shape;196;p8"/>
          <p:cNvSpPr txBox="1"/>
          <p:nvPr/>
        </p:nvSpPr>
        <p:spPr>
          <a:xfrm>
            <a:off x="299709" y="5021706"/>
            <a:ext cx="540712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 likes to go to the beach</a:t>
            </a:r>
            <a:endParaRPr dirty="0"/>
          </a:p>
        </p:txBody>
      </p:sp>
      <p:sp>
        <p:nvSpPr>
          <p:cNvPr id="197" name="Google Shape;197;p8"/>
          <p:cNvSpPr txBox="1"/>
          <p:nvPr/>
        </p:nvSpPr>
        <p:spPr>
          <a:xfrm>
            <a:off x="6182686" y="5784825"/>
            <a:ext cx="4915949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AU" sz="2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duck crossed the </a:t>
            </a:r>
            <a:r>
              <a:rPr lang="en-AU" sz="2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road.</a:t>
            </a:r>
            <a:endParaRPr b="1" dirty="0"/>
          </a:p>
        </p:txBody>
      </p:sp>
      <p:sp>
        <p:nvSpPr>
          <p:cNvPr id="198" name="Google Shape;198;p8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re-explanation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10221800" y="1027753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fragment?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this sentence have that makes it a sentence and not a fragment?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 txBox="1"/>
          <p:nvPr/>
        </p:nvSpPr>
        <p:spPr>
          <a:xfrm>
            <a:off x="154940" y="766445"/>
            <a:ext cx="9477375" cy="156943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group of words that is made of two parts: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(which is also called the </a:t>
            </a: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subject).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(which is also called a</a:t>
            </a: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verb).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one of these parts is missing, it is called a </a:t>
            </a: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fragment. </a:t>
            </a: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Fragments are not sentences.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2;p6"/>
          <p:cNvSpPr/>
          <p:nvPr/>
        </p:nvSpPr>
        <p:spPr>
          <a:xfrm>
            <a:off x="299709" y="2521244"/>
            <a:ext cx="7284912" cy="58473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each line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Thumbs up if it is a sentence/ Thumbs down if it is a fragment</a:t>
            </a:r>
            <a:endParaRPr dirty="0"/>
          </a:p>
        </p:txBody>
      </p:sp>
      <p:pic>
        <p:nvPicPr>
          <p:cNvPr id="17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0053" y="68818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1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0053" y="-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1868" y="397768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1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5929" y="486692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1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3151" y="565503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96;p8"/>
          <p:cNvSpPr txBox="1"/>
          <p:nvPr/>
        </p:nvSpPr>
        <p:spPr>
          <a:xfrm>
            <a:off x="6150060" y="4931819"/>
            <a:ext cx="540712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 likes to go to the </a:t>
            </a:r>
            <a:r>
              <a:rPr lang="en-AU" sz="2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beach.</a:t>
            </a:r>
            <a:endParaRPr b="1" dirty="0"/>
          </a:p>
        </p:txBody>
      </p:sp>
      <p:sp>
        <p:nvSpPr>
          <p:cNvPr id="23" name="Google Shape;197;p8"/>
          <p:cNvSpPr txBox="1"/>
          <p:nvPr/>
        </p:nvSpPr>
        <p:spPr>
          <a:xfrm>
            <a:off x="299709" y="5846235"/>
            <a:ext cx="4856421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duck crossed the road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13" name="Google Shape;213;p9"/>
          <p:cNvSpPr/>
          <p:nvPr/>
        </p:nvSpPr>
        <p:spPr>
          <a:xfrm>
            <a:off x="105303" y="563795"/>
            <a:ext cx="8499853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each line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if the line is a fragment or a sentence.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fragment, write a “F” next to it.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is a sentence, write a “S” next to it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 startAt="3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sentences with correct punctuation.</a:t>
            </a:r>
          </a:p>
        </p:txBody>
      </p:sp>
      <p:sp>
        <p:nvSpPr>
          <p:cNvPr id="214" name="Google Shape;214;p9"/>
          <p:cNvSpPr txBox="1"/>
          <p:nvPr/>
        </p:nvSpPr>
        <p:spPr>
          <a:xfrm>
            <a:off x="10241280" y="913049"/>
            <a:ext cx="1950720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part of a sentence is this fragment missing?</a:t>
            </a:r>
            <a:endParaRPr/>
          </a:p>
        </p:txBody>
      </p:sp>
      <p:pic>
        <p:nvPicPr>
          <p:cNvPr id="215" name="Google Shape;215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9"/>
          <p:cNvSpPr txBox="1"/>
          <p:nvPr/>
        </p:nvSpPr>
        <p:spPr>
          <a:xfrm>
            <a:off x="289401" y="2349430"/>
            <a:ext cx="5817485" cy="230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brother fell over</a:t>
            </a:r>
            <a:endParaRPr dirty="0" smtClean="0"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thunder is</a:t>
            </a:r>
            <a:endParaRPr dirty="0"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not very tasty </a:t>
            </a:r>
            <a:endParaRPr dirty="0"/>
          </a:p>
        </p:txBody>
      </p:sp>
      <p:sp>
        <p:nvSpPr>
          <p:cNvPr id="219" name="Google Shape;219;p9"/>
          <p:cNvSpPr txBox="1"/>
          <p:nvPr/>
        </p:nvSpPr>
        <p:spPr>
          <a:xfrm>
            <a:off x="4810760" y="2441575"/>
            <a:ext cx="39433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3773805" y="3176905"/>
            <a:ext cx="39433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4416425" y="3978910"/>
            <a:ext cx="39433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9903279" y="5983911"/>
            <a:ext cx="2196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Don’t punctuate the sentences- it gives the game away!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5622822" y="2389434"/>
            <a:ext cx="4132863" cy="739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brother fell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over.</a:t>
            </a:r>
            <a:endParaRPr lang="en-A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1410</Words>
  <Application>Microsoft Office PowerPoint</Application>
  <PresentationFormat>Widescreen</PresentationFormat>
  <Paragraphs>191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Noto Sans Symbols</vt:lpstr>
      <vt:lpstr>Arial</vt:lpstr>
      <vt:lpstr>Century Gothic</vt:lpstr>
      <vt:lpstr>Calibri</vt:lpstr>
      <vt:lpstr>Quattrocento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</cp:revision>
  <dcterms:created xsi:type="dcterms:W3CDTF">2021-08-04T08:19:00Z</dcterms:created>
  <dcterms:modified xsi:type="dcterms:W3CDTF">2022-10-18T13:22:11Z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791A1F10157448578A68471B3210BA57</vt:lpwstr>
  </property>
  <property fmtid="{D5CDD505-2E9C-101B-9397-08002B2CF9AE}" pid="3" name="KSOProductBuildVer">
    <vt:lpwstr>1033-11.2.0.11074</vt:lpwstr>
  </property>
</Properties>
</file>