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83" r:id="rId5"/>
    <p:sldId id="284" r:id="rId6"/>
    <p:sldId id="262" r:id="rId7"/>
    <p:sldId id="294" r:id="rId8"/>
    <p:sldId id="263" r:id="rId9"/>
    <p:sldId id="276" r:id="rId10"/>
    <p:sldId id="265" r:id="rId11"/>
    <p:sldId id="285" r:id="rId12"/>
    <p:sldId id="295" r:id="rId13"/>
    <p:sldId id="291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27/06/2022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Pre-primary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Convert fragments to sentences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Leah </a:t>
            </a:r>
            <a:r>
              <a:rPr lang="en-AU" b="1" dirty="0" err="1"/>
              <a:t>Giometti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Convert the fragment to a sentence by adding a subject (the WHO/WHAT) or a verb (the DO).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132" y="55294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412" y="55293"/>
            <a:ext cx="674079" cy="674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1800" y="1027753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Am I missing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Am I missing the verb?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9" name="TextBox 18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DC51A1B-A22E-7AD4-E536-A053F5E0D9C9}"/>
              </a:ext>
            </a:extLst>
          </p:cNvPr>
          <p:cNvSpPr/>
          <p:nvPr/>
        </p:nvSpPr>
        <p:spPr>
          <a:xfrm>
            <a:off x="439008" y="4186479"/>
            <a:ext cx="48157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Can jump into the hoop?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5DB59-ADE4-19EA-3DDE-18FCDA28A263}"/>
              </a:ext>
            </a:extLst>
          </p:cNvPr>
          <p:cNvSpPr/>
          <p:nvPr/>
        </p:nvSpPr>
        <p:spPr>
          <a:xfrm>
            <a:off x="479023" y="5633916"/>
            <a:ext cx="2643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This weather!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47BB86-CE19-540D-5D64-00DA07FF8445}"/>
              </a:ext>
            </a:extLst>
          </p:cNvPr>
          <p:cNvSpPr/>
          <p:nvPr/>
        </p:nvSpPr>
        <p:spPr>
          <a:xfrm>
            <a:off x="479885" y="2418967"/>
            <a:ext cx="34788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Walks to the store.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8A5B-DC11-E255-485A-27EF421C2627}"/>
              </a:ext>
            </a:extLst>
          </p:cNvPr>
          <p:cNvSpPr/>
          <p:nvPr/>
        </p:nvSpPr>
        <p:spPr>
          <a:xfrm>
            <a:off x="618113" y="3142685"/>
            <a:ext cx="4084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Sarah walks to the store.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62DB58-FBC9-0F16-8A30-4D390457CDB2}"/>
              </a:ext>
            </a:extLst>
          </p:cNvPr>
          <p:cNvSpPr/>
          <p:nvPr/>
        </p:nvSpPr>
        <p:spPr>
          <a:xfrm>
            <a:off x="618113" y="4831438"/>
            <a:ext cx="49584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Can you jump into the hoop?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941E52-19A3-4826-8094-D273A89EF193}"/>
              </a:ext>
            </a:extLst>
          </p:cNvPr>
          <p:cNvSpPr/>
          <p:nvPr/>
        </p:nvSpPr>
        <p:spPr>
          <a:xfrm>
            <a:off x="479023" y="6242087"/>
            <a:ext cx="33762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I love this weather!</a:t>
            </a: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7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Convert the fragment to a sentence by adding a subject (the WHO/WHAT) and/or a verb (the DO).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1" name="TextBox 20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0A66F-01C9-3EBE-30B6-C1C2559BC3A9}"/>
              </a:ext>
            </a:extLst>
          </p:cNvPr>
          <p:cNvSpPr/>
          <p:nvPr/>
        </p:nvSpPr>
        <p:spPr>
          <a:xfrm>
            <a:off x="385677" y="2423044"/>
            <a:ext cx="39597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Dances to the music.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021C2-F8C0-9C46-0C36-A26BF235B983}"/>
              </a:ext>
            </a:extLst>
          </p:cNvPr>
          <p:cNvSpPr/>
          <p:nvPr/>
        </p:nvSpPr>
        <p:spPr>
          <a:xfrm>
            <a:off x="385677" y="4010489"/>
            <a:ext cx="28232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To the beach!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2C896-6385-A4AF-C3FB-2FFFC3D3FC60}"/>
              </a:ext>
            </a:extLst>
          </p:cNvPr>
          <p:cNvSpPr/>
          <p:nvPr/>
        </p:nvSpPr>
        <p:spPr>
          <a:xfrm>
            <a:off x="385677" y="5345067"/>
            <a:ext cx="30492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Eating apples?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78C48-9153-91C4-4843-BF17C6716845}"/>
              </a:ext>
            </a:extLst>
          </p:cNvPr>
          <p:cNvSpPr/>
          <p:nvPr/>
        </p:nvSpPr>
        <p:spPr>
          <a:xfrm>
            <a:off x="479885" y="3110007"/>
            <a:ext cx="54216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</a:t>
            </a:r>
            <a:r>
              <a:rPr lang="en-AU" sz="26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__</a:t>
            </a:r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 dances to the music.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F1632F-ACCC-788A-82A9-50A4C7FEA625}"/>
              </a:ext>
            </a:extLst>
          </p:cNvPr>
          <p:cNvSpPr/>
          <p:nvPr/>
        </p:nvSpPr>
        <p:spPr>
          <a:xfrm>
            <a:off x="507668" y="4674986"/>
            <a:ext cx="50000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__________________the beach!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04DEA0-28E2-424A-DA40-9CC347AAAB7F}"/>
              </a:ext>
            </a:extLst>
          </p:cNvPr>
          <p:cNvSpPr/>
          <p:nvPr/>
        </p:nvSpPr>
        <p:spPr>
          <a:xfrm>
            <a:off x="588516" y="6057852"/>
            <a:ext cx="50497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______________ eating apples?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E489D-D760-85E4-1022-040F3BA996DE}"/>
              </a:ext>
            </a:extLst>
          </p:cNvPr>
          <p:cNvSpPr txBox="1"/>
          <p:nvPr/>
        </p:nvSpPr>
        <p:spPr>
          <a:xfrm>
            <a:off x="926779" y="3110007"/>
            <a:ext cx="131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61D4CD-A53E-39A5-52B8-8293FA2B1918}"/>
              </a:ext>
            </a:extLst>
          </p:cNvPr>
          <p:cNvSpPr txBox="1"/>
          <p:nvPr/>
        </p:nvSpPr>
        <p:spPr>
          <a:xfrm>
            <a:off x="876396" y="4659637"/>
            <a:ext cx="240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WHO + What Doing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68E900-8CB8-33B6-1874-AEA5FE1BC521}"/>
              </a:ext>
            </a:extLst>
          </p:cNvPr>
          <p:cNvSpPr txBox="1"/>
          <p:nvPr/>
        </p:nvSpPr>
        <p:spPr>
          <a:xfrm>
            <a:off x="607695" y="6027027"/>
            <a:ext cx="240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0171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2" grpId="0"/>
      <p:bldP spid="33" grpId="0"/>
      <p:bldP spid="34" grpId="0"/>
      <p:bldP spid="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Convert the fragment to a sentence by adding a subject (the WHO/WHAT) and/or a verb (the DO).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1" name="TextBox 20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0A66F-01C9-3EBE-30B6-C1C2559BC3A9}"/>
              </a:ext>
            </a:extLst>
          </p:cNvPr>
          <p:cNvSpPr/>
          <p:nvPr/>
        </p:nvSpPr>
        <p:spPr>
          <a:xfrm>
            <a:off x="385677" y="2423044"/>
            <a:ext cx="33329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Bounces the ball.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021C2-F8C0-9C46-0C36-A26BF235B983}"/>
              </a:ext>
            </a:extLst>
          </p:cNvPr>
          <p:cNvSpPr/>
          <p:nvPr/>
        </p:nvSpPr>
        <p:spPr>
          <a:xfrm>
            <a:off x="385677" y="4010489"/>
            <a:ext cx="2630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The rainbow!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2C896-6385-A4AF-C3FB-2FFFC3D3FC60}"/>
              </a:ext>
            </a:extLst>
          </p:cNvPr>
          <p:cNvSpPr/>
          <p:nvPr/>
        </p:nvSpPr>
        <p:spPr>
          <a:xfrm>
            <a:off x="385677" y="5345067"/>
            <a:ext cx="3001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Piece of cake?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78C48-9153-91C4-4843-BF17C6716845}"/>
              </a:ext>
            </a:extLst>
          </p:cNvPr>
          <p:cNvSpPr/>
          <p:nvPr/>
        </p:nvSpPr>
        <p:spPr>
          <a:xfrm>
            <a:off x="479885" y="3110007"/>
            <a:ext cx="49455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 bounces the ball.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F1632F-ACCC-788A-82A9-50A4C7FEA625}"/>
              </a:ext>
            </a:extLst>
          </p:cNvPr>
          <p:cNvSpPr/>
          <p:nvPr/>
        </p:nvSpPr>
        <p:spPr>
          <a:xfrm>
            <a:off x="507668" y="4674986"/>
            <a:ext cx="4323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 the rainbow!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04DEA0-28E2-424A-DA40-9CC347AAAB7F}"/>
              </a:ext>
            </a:extLst>
          </p:cNvPr>
          <p:cNvSpPr/>
          <p:nvPr/>
        </p:nvSpPr>
        <p:spPr>
          <a:xfrm>
            <a:off x="588516" y="6057852"/>
            <a:ext cx="5088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______________ piece of cake?</a:t>
            </a:r>
          </a:p>
        </p:txBody>
      </p:sp>
    </p:spTree>
    <p:extLst>
      <p:ext uri="{BB962C8B-B14F-4D97-AF65-F5344CB8AC3E}">
        <p14:creationId xmlns:p14="http://schemas.microsoft.com/office/powerpoint/2010/main" val="4096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Choose the subject (the WHO/WHAT) or the verb (the DO) needed to convert this fragment to a sentence. 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0" name="TextBox 1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A4E47A6-3378-09F7-391C-91619E316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42" y="71664"/>
            <a:ext cx="1651000" cy="1384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00C0C6-2BCD-8A18-6573-9C92AA443832}"/>
              </a:ext>
            </a:extLst>
          </p:cNvPr>
          <p:cNvSpPr txBox="1"/>
          <p:nvPr/>
        </p:nvSpPr>
        <p:spPr>
          <a:xfrm>
            <a:off x="303068" y="2786208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leaves.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70555-D4AC-4A95-A6F3-5D97A8680474}"/>
              </a:ext>
            </a:extLst>
          </p:cNvPr>
          <p:cNvSpPr txBox="1"/>
          <p:nvPr/>
        </p:nvSpPr>
        <p:spPr>
          <a:xfrm>
            <a:off x="295835" y="1922929"/>
            <a:ext cx="488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giraffe____________.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AA831-096A-9535-E8E7-841289D5F988}"/>
              </a:ext>
            </a:extLst>
          </p:cNvPr>
          <p:cNvSpPr txBox="1"/>
          <p:nvPr/>
        </p:nvSpPr>
        <p:spPr>
          <a:xfrm>
            <a:off x="295835" y="3950187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 the leaves.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8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B8EDCCFA-FBB6-356B-BCE3-C8B474A5B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239596" y="3805480"/>
            <a:ext cx="1096270" cy="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Choose the subject (the WHO/WHAT) or the verb (the DO) needed to convert this fragment to a sentence. 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0" name="TextBox 1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A4E47A6-3378-09F7-391C-91619E316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42" y="71664"/>
            <a:ext cx="1651000" cy="1384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00C0C6-2BCD-8A18-6573-9C92AA443832}"/>
              </a:ext>
            </a:extLst>
          </p:cNvPr>
          <p:cNvSpPr txBox="1"/>
          <p:nvPr/>
        </p:nvSpPr>
        <p:spPr>
          <a:xfrm>
            <a:off x="303068" y="2786208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 you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70555-D4AC-4A95-A6F3-5D97A8680474}"/>
              </a:ext>
            </a:extLst>
          </p:cNvPr>
          <p:cNvSpPr txBox="1"/>
          <p:nvPr/>
        </p:nvSpPr>
        <p:spPr>
          <a:xfrm>
            <a:off x="295835" y="1922929"/>
            <a:ext cx="488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____________ run in the race?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AA831-096A-9535-E8E7-841289D5F988}"/>
              </a:ext>
            </a:extLst>
          </p:cNvPr>
          <p:cNvSpPr txBox="1"/>
          <p:nvPr/>
        </p:nvSpPr>
        <p:spPr>
          <a:xfrm>
            <a:off x="295835" y="3950187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Children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E9378CF1-14ED-5822-28B4-8827BB3EA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188057" y="2542561"/>
            <a:ext cx="1096270" cy="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Choose the subject (the WHO/WHAT) or the verb (the DO) needed to convert this fragment to a sentence. 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0" name="TextBox 1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A4E47A6-3378-09F7-391C-91619E316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42" y="71664"/>
            <a:ext cx="1651000" cy="1384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00C0C6-2BCD-8A18-6573-9C92AA443832}"/>
              </a:ext>
            </a:extLst>
          </p:cNvPr>
          <p:cNvSpPr txBox="1"/>
          <p:nvPr/>
        </p:nvSpPr>
        <p:spPr>
          <a:xfrm>
            <a:off x="303068" y="509461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want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70555-D4AC-4A95-A6F3-5D97A8680474}"/>
              </a:ext>
            </a:extLst>
          </p:cNvPr>
          <p:cNvSpPr txBox="1"/>
          <p:nvPr/>
        </p:nvSpPr>
        <p:spPr>
          <a:xfrm>
            <a:off x="295835" y="1922929"/>
            <a:ext cx="488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____________ Skittles!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AA831-096A-9535-E8E7-841289D5F988}"/>
              </a:ext>
            </a:extLst>
          </p:cNvPr>
          <p:cNvSpPr txBox="1"/>
          <p:nvPr/>
        </p:nvSpPr>
        <p:spPr>
          <a:xfrm>
            <a:off x="295835" y="3950187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Want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6BA86-5746-A14A-1F81-62AF837EFDB4}"/>
              </a:ext>
            </a:extLst>
          </p:cNvPr>
          <p:cNvSpPr txBox="1"/>
          <p:nvPr/>
        </p:nvSpPr>
        <p:spPr>
          <a:xfrm>
            <a:off x="295835" y="2977509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04D5B5C-8BB0-3AA9-13EE-D024F05F0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556213" y="4805199"/>
            <a:ext cx="1096270" cy="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convert fragments to sentences.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(what/who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405837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 dog ran to the park.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The children played in the pool.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I went to the ice-cream shop.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59F16F-4B5E-8949-A37B-79EBE788002B}"/>
              </a:ext>
            </a:extLst>
          </p:cNvPr>
          <p:cNvSpPr/>
          <p:nvPr/>
        </p:nvSpPr>
        <p:spPr>
          <a:xfrm>
            <a:off x="1173756" y="4065840"/>
            <a:ext cx="586118" cy="386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9D9D8A-6601-BD46-89A7-45DC0619754E}"/>
              </a:ext>
            </a:extLst>
          </p:cNvPr>
          <p:cNvCxnSpPr>
            <a:cxnSpLocks/>
          </p:cNvCxnSpPr>
          <p:nvPr/>
        </p:nvCxnSpPr>
        <p:spPr>
          <a:xfrm>
            <a:off x="1798267" y="4344197"/>
            <a:ext cx="38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78DED7-88C6-114F-BF65-6F6CB2389DC6}"/>
              </a:ext>
            </a:extLst>
          </p:cNvPr>
          <p:cNvSpPr/>
          <p:nvPr/>
        </p:nvSpPr>
        <p:spPr>
          <a:xfrm>
            <a:off x="1126934" y="4975615"/>
            <a:ext cx="1056429" cy="360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573933-FE5D-8A49-9881-37AF5EF01A89}"/>
              </a:ext>
            </a:extLst>
          </p:cNvPr>
          <p:cNvCxnSpPr>
            <a:cxnSpLocks/>
          </p:cNvCxnSpPr>
          <p:nvPr/>
        </p:nvCxnSpPr>
        <p:spPr>
          <a:xfrm flipV="1">
            <a:off x="2229662" y="5301203"/>
            <a:ext cx="802905" cy="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C444216-5B29-4548-9ADB-2163EDAF3882}"/>
              </a:ext>
            </a:extLst>
          </p:cNvPr>
          <p:cNvSpPr/>
          <p:nvPr/>
        </p:nvSpPr>
        <p:spPr>
          <a:xfrm>
            <a:off x="671332" y="5732952"/>
            <a:ext cx="162769" cy="459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31D93-75A5-F147-BA9E-2AA000A22176}"/>
              </a:ext>
            </a:extLst>
          </p:cNvPr>
          <p:cNvCxnSpPr>
            <a:cxnSpLocks/>
          </p:cNvCxnSpPr>
          <p:nvPr/>
        </p:nvCxnSpPr>
        <p:spPr>
          <a:xfrm>
            <a:off x="916869" y="6180884"/>
            <a:ext cx="545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95125" y="2896128"/>
            <a:ext cx="5435541" cy="3785652"/>
            <a:chOff x="6395125" y="2896128"/>
            <a:chExt cx="5435541" cy="3785652"/>
          </a:xfrm>
        </p:grpSpPr>
        <p:sp>
          <p:nvSpPr>
            <p:cNvPr id="24" name="TextBox 23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3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FBE024F8-A3DC-7D55-7B14-1E3E4983F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192974" y="2626489"/>
            <a:ext cx="1096270" cy="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 animBg="1"/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13200"/>
            <a:ext cx="9185863" cy="123110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 fluffy chicken.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Closes at dark.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a sentence because it does not have a verb. It does not make sense by itself.  This is a fragment.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a sentence because it does not have a subject. It does not make sense by itself. This is a fragment.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220409" y="2565326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57546" y="2441502"/>
            <a:ext cx="59218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___________ ran around the track.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3802026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2. _____________ come to see me?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08469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3. _____________ sits at the table.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833649"/>
            <a:ext cx="70106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Add a subject (the WHO/WHAT) to convert the fragment to a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 converted this fragment to a sentence by adding…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395125" y="2896128"/>
            <a:ext cx="5435541" cy="3785652"/>
            <a:chOff x="6395125" y="2896128"/>
            <a:chExt cx="5435541" cy="3785652"/>
          </a:xfrm>
        </p:grpSpPr>
        <p:sp>
          <p:nvSpPr>
            <p:cNvPr id="30" name="TextBox 2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F0EFF9-90A5-5A01-B7C1-A8D38197DC14}"/>
              </a:ext>
            </a:extLst>
          </p:cNvPr>
          <p:cNvSpPr txBox="1"/>
          <p:nvPr/>
        </p:nvSpPr>
        <p:spPr>
          <a:xfrm>
            <a:off x="953060" y="3726839"/>
            <a:ext cx="16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Did you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5704BE-310F-77EA-964B-A65270E95ECB}"/>
              </a:ext>
            </a:extLst>
          </p:cNvPr>
          <p:cNvSpPr txBox="1"/>
          <p:nvPr/>
        </p:nvSpPr>
        <p:spPr>
          <a:xfrm>
            <a:off x="676835" y="2487114"/>
            <a:ext cx="16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The children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79CAC7-0833-3C40-F0CC-33F5F0958524}"/>
              </a:ext>
            </a:extLst>
          </p:cNvPr>
          <p:cNvSpPr txBox="1"/>
          <p:nvPr/>
        </p:nvSpPr>
        <p:spPr>
          <a:xfrm>
            <a:off x="832134" y="5009770"/>
            <a:ext cx="16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She</a:t>
            </a: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0" y="3042862"/>
            <a:ext cx="66463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The children __________ with their toys.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215629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1. My sister ____________ on the trampoline.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89177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3. Did the cat _______________ her post?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833649"/>
            <a:ext cx="70106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Add a verb (the DO) to convert the fragment to a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 converted this fragment to a sentence by adding…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893876" y="2928356"/>
            <a:ext cx="5526641" cy="3785652"/>
            <a:chOff x="6395125" y="2896128"/>
            <a:chExt cx="5435541" cy="3785652"/>
          </a:xfrm>
        </p:grpSpPr>
        <p:sp>
          <p:nvSpPr>
            <p:cNvPr id="30" name="TextBox 2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18A701D-A295-B7C5-CC57-9C9A0D48EA98}"/>
              </a:ext>
            </a:extLst>
          </p:cNvPr>
          <p:cNvSpPr txBox="1"/>
          <p:nvPr/>
        </p:nvSpPr>
        <p:spPr>
          <a:xfrm>
            <a:off x="2070847" y="2156290"/>
            <a:ext cx="17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jumps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A76E7-1403-7175-41DF-079485B198C5}"/>
              </a:ext>
            </a:extLst>
          </p:cNvPr>
          <p:cNvSpPr txBox="1"/>
          <p:nvPr/>
        </p:nvSpPr>
        <p:spPr>
          <a:xfrm>
            <a:off x="2442402" y="3042862"/>
            <a:ext cx="17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played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2FEA2-8539-DAF3-2F50-A932B3CBCD9A}"/>
              </a:ext>
            </a:extLst>
          </p:cNvPr>
          <p:cNvSpPr txBox="1"/>
          <p:nvPr/>
        </p:nvSpPr>
        <p:spPr>
          <a:xfrm>
            <a:off x="2643609" y="3854190"/>
            <a:ext cx="17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scratch</a:t>
            </a:r>
          </a:p>
        </p:txBody>
      </p:sp>
    </p:spTree>
    <p:extLst>
      <p:ext uri="{BB962C8B-B14F-4D97-AF65-F5344CB8AC3E}">
        <p14:creationId xmlns:p14="http://schemas.microsoft.com/office/powerpoint/2010/main" val="38329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0205"/>
            <a:ext cx="8863797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of the following could be sentences made from </a:t>
            </a:r>
          </a:p>
          <a:p>
            <a:pPr marL="0" indent="0">
              <a:buNone/>
            </a:pPr>
            <a:r>
              <a:rPr lang="en-AU" sz="2000" b="1" dirty="0"/>
              <a:t>this fragment: The cat food.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fragment/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426" y="243583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1.  The cat ate the food.</a:t>
            </a:r>
          </a:p>
          <a:p>
            <a:pPr marL="342900" indent="-342900">
              <a:buAutoNum type="arabicPeriod" startAt="2"/>
            </a:pPr>
            <a:r>
              <a:rPr lang="en-AU" dirty="0">
                <a:latin typeface="Century Gothic" panose="020B0502020202020204" pitchFamily="34" charset="0"/>
              </a:rPr>
              <a:t>The cat food tray.</a:t>
            </a:r>
          </a:p>
          <a:p>
            <a:pPr marL="342900" indent="-342900">
              <a:buAutoNum type="arabicPeriod" startAt="2"/>
            </a:pPr>
            <a:r>
              <a:rPr lang="en-AU" dirty="0">
                <a:latin typeface="Century Gothic" panose="020B0502020202020204" pitchFamily="34" charset="0"/>
              </a:rPr>
              <a:t>The cat food fell on the floor. </a:t>
            </a:r>
          </a:p>
          <a:p>
            <a:pPr marL="342900" indent="-342900">
              <a:buAutoNum type="arabicPeriod" startAt="4"/>
            </a:pPr>
            <a:r>
              <a:rPr lang="en-AU" dirty="0">
                <a:latin typeface="Century Gothic" panose="020B0502020202020204" pitchFamily="34" charset="0"/>
              </a:rPr>
              <a:t>I bought the cat food.</a:t>
            </a:r>
          </a:p>
          <a:p>
            <a:pPr marL="342900" indent="-342900">
              <a:buAutoNum type="arabicPeriod" startAt="4"/>
            </a:pPr>
            <a:r>
              <a:rPr lang="en-AU" dirty="0">
                <a:latin typeface="Century Gothic" panose="020B0502020202020204" pitchFamily="34" charset="0"/>
              </a:rPr>
              <a:t>Ate the cat food.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4" name="TextBox 13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26" name="Picture 6" descr="See the source image">
            <a:extLst>
              <a:ext uri="{FF2B5EF4-FFF2-40B4-BE49-F238E27FC236}">
                <a16:creationId xmlns:a16="http://schemas.microsoft.com/office/drawing/2014/main" id="{2D3ABBF3-5143-00A1-C190-06098EEEB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271154" y="2948878"/>
            <a:ext cx="196544" cy="1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ee the source image">
            <a:extLst>
              <a:ext uri="{FF2B5EF4-FFF2-40B4-BE49-F238E27FC236}">
                <a16:creationId xmlns:a16="http://schemas.microsoft.com/office/drawing/2014/main" id="{E830E726-40AF-6985-6FC1-506B4E0C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925842" y="3799304"/>
            <a:ext cx="196544" cy="1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FE694811-2E71-A509-7663-36CDD7AEA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290535" y="2690100"/>
            <a:ext cx="242713" cy="1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C832E7C-1471-F62B-CF82-8A23D7F32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033244" y="3249084"/>
            <a:ext cx="242713" cy="1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13407B4-B3E3-C3A2-BEA8-C9F5DA944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337557" y="3549291"/>
            <a:ext cx="242713" cy="1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91589" y="2270937"/>
            <a:ext cx="2611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The fish tank.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40980" y="3924825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2. Jumped on the bed.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1641" y="54469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3. Such a big job!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118" y="888760"/>
            <a:ext cx="70106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Add a subject (the WHO/WHAT) and/or a verb (the DO) to convert the fragment to a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5" name="TextBox 14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594CFE8-9338-4BE5-80CA-82D176A68B2C}"/>
              </a:ext>
            </a:extLst>
          </p:cNvPr>
          <p:cNvSpPr txBox="1"/>
          <p:nvPr/>
        </p:nvSpPr>
        <p:spPr>
          <a:xfrm>
            <a:off x="208064" y="3095472"/>
            <a:ext cx="5913414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The fish ___________ in the tank</a:t>
            </a:r>
            <a:r>
              <a:rPr lang="en-US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12BFD9-3A7B-B3D5-2CDB-E389AE274FE6}"/>
              </a:ext>
            </a:extLst>
          </p:cNvPr>
          <p:cNvSpPr txBox="1"/>
          <p:nvPr/>
        </p:nvSpPr>
        <p:spPr>
          <a:xfrm>
            <a:off x="154906" y="4610385"/>
            <a:ext cx="607108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_______________ jumped on the bed</a:t>
            </a:r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B9F88-DC28-4898-9E4D-D35E69FA373C}"/>
              </a:ext>
            </a:extLst>
          </p:cNvPr>
          <p:cNvSpPr txBox="1"/>
          <p:nvPr/>
        </p:nvSpPr>
        <p:spPr>
          <a:xfrm>
            <a:off x="200980" y="6103179"/>
            <a:ext cx="5913414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________________ such a big job!</a:t>
            </a: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1392</Words>
  <Application>Microsoft Office PowerPoint</Application>
  <PresentationFormat>Widescreen</PresentationFormat>
  <Paragraphs>254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VAN DONGEN Lauren [Mundijong Primary School]</cp:lastModifiedBy>
  <cp:revision>50</cp:revision>
  <dcterms:created xsi:type="dcterms:W3CDTF">2021-08-04T08:19:39Z</dcterms:created>
  <dcterms:modified xsi:type="dcterms:W3CDTF">2022-06-27T04:17:19Z</dcterms:modified>
</cp:coreProperties>
</file>