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98" r:id="rId9"/>
    <p:sldId id="299" r:id="rId10"/>
    <p:sldId id="276" r:id="rId11"/>
    <p:sldId id="300" r:id="rId12"/>
    <p:sldId id="301" r:id="rId13"/>
    <p:sldId id="303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14/04/2023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14/04/2023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5 + 6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sz="2400" dirty="0">
                <a:latin typeface="Century Gothic" panose="020B0502020202020204" pitchFamily="34" charset="0"/>
              </a:rPr>
              <a:t>We are learning to use parentheses (brackets) for abbreviations and additional information. 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01" y="2571373"/>
            <a:ext cx="1144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President of the United States POTUS and the First Lady of the United States FLOTUS are set to arrive in Canada next week.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69331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Re-write the sentence with the correct placement of the parentheses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the sentence makes sense without the text in the parentheses (this is a good test to see if you have put them in the correct place).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FD768C-0583-4174-8A7A-FF87BFBB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447" y="69145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FE0F7-7910-4F8F-AACA-DF6037C71DE2}"/>
              </a:ext>
            </a:extLst>
          </p:cNvPr>
          <p:cNvSpPr txBox="1"/>
          <p:nvPr/>
        </p:nvSpPr>
        <p:spPr>
          <a:xfrm>
            <a:off x="222801" y="4919009"/>
            <a:ext cx="1144144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President of the United States (POTUS) and the First Lady of the United States (FLOTUS) are set to arrive in Canada next week. </a:t>
            </a:r>
          </a:p>
        </p:txBody>
      </p:sp>
    </p:spTree>
    <p:extLst>
      <p:ext uri="{BB962C8B-B14F-4D97-AF65-F5344CB8AC3E}">
        <p14:creationId xmlns:p14="http://schemas.microsoft.com/office/powerpoint/2010/main" val="26884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01" y="2191984"/>
            <a:ext cx="11441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500" dirty="0">
                <a:latin typeface="Century Gothic" panose="020B0502020202020204" pitchFamily="34" charset="0"/>
              </a:rPr>
              <a:t>The Golden Gate Bridge which spans the Golden Gate Strait in San Francisco is one of the most famous suspension bridges in the world.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69331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Re-write the sentences with the correct placement of the parentheses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the sentences makes sense without the text in the parentheses (this is a good test to see if you have put them in the correct place).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00A1629-42BC-45FF-AA1D-4BF5AD65F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76085"/>
            <a:ext cx="674078" cy="674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274550-A9F4-4402-8E85-137F059E2A69}"/>
              </a:ext>
            </a:extLst>
          </p:cNvPr>
          <p:cNvSpPr txBox="1"/>
          <p:nvPr/>
        </p:nvSpPr>
        <p:spPr>
          <a:xfrm>
            <a:off x="222801" y="3915732"/>
            <a:ext cx="11441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500" dirty="0">
                <a:latin typeface="Century Gothic" panose="020B0502020202020204" pitchFamily="34" charset="0"/>
              </a:rPr>
              <a:t>The United Nations Educational Scientific and Cultural Organisation UNESCO is responsible for prompting peace around the world.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24D237-C3FD-4F1B-8460-41CD2E7658C0}"/>
              </a:ext>
            </a:extLst>
          </p:cNvPr>
          <p:cNvSpPr txBox="1"/>
          <p:nvPr/>
        </p:nvSpPr>
        <p:spPr>
          <a:xfrm>
            <a:off x="222801" y="5473005"/>
            <a:ext cx="11441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500" dirty="0">
                <a:latin typeface="Century Gothic" panose="020B0502020202020204" pitchFamily="34" charset="0"/>
              </a:rPr>
              <a:t>Insert other examples from texts/topics/knowledge units covered in class.</a:t>
            </a:r>
          </a:p>
        </p:txBody>
      </p:sp>
    </p:spTree>
    <p:extLst>
      <p:ext uri="{BB962C8B-B14F-4D97-AF65-F5344CB8AC3E}">
        <p14:creationId xmlns:p14="http://schemas.microsoft.com/office/powerpoint/2010/main" val="359104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use parentheses (brackets) for abbreviations and additional information.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37755" y="623610"/>
            <a:ext cx="8858464" cy="10453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We use parentheses (brackets) to add extra information into a sentence. The sentence would still make sense if we took this information  out. 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pic>
        <p:nvPicPr>
          <p:cNvPr id="1026" name="Picture 2" descr="How (and Why) To Use Parentheses | Bold Lentil">
            <a:extLst>
              <a:ext uri="{FF2B5EF4-FFF2-40B4-BE49-F238E27FC236}">
                <a16:creationId xmlns:a16="http://schemas.microsoft.com/office/drawing/2014/main" id="{1C207B1A-41DD-4E38-BE76-4797251E6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04" y="1486928"/>
            <a:ext cx="834464" cy="111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041C81-61B8-452B-8F44-CDCC79066AB0}"/>
              </a:ext>
            </a:extLst>
          </p:cNvPr>
          <p:cNvSpPr txBox="1"/>
          <p:nvPr/>
        </p:nvSpPr>
        <p:spPr>
          <a:xfrm>
            <a:off x="165283" y="2585484"/>
            <a:ext cx="8930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E.g.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My brother </a:t>
            </a:r>
            <a:r>
              <a:rPr lang="en-AU" b="1" dirty="0">
                <a:latin typeface="Century Gothic" panose="020B0502020202020204" pitchFamily="34" charset="0"/>
              </a:rPr>
              <a:t>(who is a doctor) </a:t>
            </a:r>
            <a:r>
              <a:rPr lang="en-AU" dirty="0">
                <a:latin typeface="Century Gothic" panose="020B0502020202020204" pitchFamily="34" charset="0"/>
              </a:rPr>
              <a:t>recommended this medication for my headache. 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2AD3A-CA24-40F4-976F-F190FC3D4FC0}"/>
              </a:ext>
            </a:extLst>
          </p:cNvPr>
          <p:cNvSpPr txBox="1"/>
          <p:nvPr/>
        </p:nvSpPr>
        <p:spPr>
          <a:xfrm>
            <a:off x="237755" y="4762318"/>
            <a:ext cx="9009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The movie </a:t>
            </a:r>
            <a:r>
              <a:rPr lang="en-AU" b="1" dirty="0">
                <a:latin typeface="Century Gothic" panose="020B0502020202020204" pitchFamily="34" charset="0"/>
              </a:rPr>
              <a:t>(rated PG-13) </a:t>
            </a:r>
            <a:r>
              <a:rPr lang="en-AU" dirty="0">
                <a:latin typeface="Century Gothic" panose="020B0502020202020204" pitchFamily="34" charset="0"/>
              </a:rPr>
              <a:t>is not suitable for young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958472-190F-4FDD-8E41-9861D022443D}"/>
              </a:ext>
            </a:extLst>
          </p:cNvPr>
          <p:cNvSpPr txBox="1"/>
          <p:nvPr/>
        </p:nvSpPr>
        <p:spPr>
          <a:xfrm>
            <a:off x="198229" y="6054515"/>
            <a:ext cx="9009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She spoke three languages fluently </a:t>
            </a:r>
            <a:r>
              <a:rPr lang="en-AU" b="1" dirty="0">
                <a:latin typeface="Century Gothic" panose="020B0502020202020204" pitchFamily="34" charset="0"/>
              </a:rPr>
              <a:t>(Spanish, English and French) </a:t>
            </a:r>
            <a:r>
              <a:rPr lang="en-AU" dirty="0">
                <a:latin typeface="Century Gothic" panose="020B0502020202020204" pitchFamily="34" charset="0"/>
              </a:rPr>
              <a:t>and could understand a fourth </a:t>
            </a:r>
            <a:r>
              <a:rPr lang="en-AU" b="1" dirty="0">
                <a:latin typeface="Century Gothic" panose="020B0502020202020204" pitchFamily="34" charset="0"/>
              </a:rPr>
              <a:t>(Italian) </a:t>
            </a:r>
            <a:r>
              <a:rPr lang="en-AU" dirty="0">
                <a:latin typeface="Century Gothic" panose="020B0502020202020204" pitchFamily="34" charset="0"/>
              </a:rPr>
              <a:t>to some extent.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CC716-7332-4E6D-B67C-89DF3AD1BF5C}"/>
              </a:ext>
            </a:extLst>
          </p:cNvPr>
          <p:cNvSpPr txBox="1"/>
          <p:nvPr/>
        </p:nvSpPr>
        <p:spPr>
          <a:xfrm>
            <a:off x="9208216" y="2698591"/>
            <a:ext cx="2657323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Commas could have been used instead of paratheses to make it a relative clause- both punctuation types are acceptable in this example.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79899-7F0E-42DF-9E62-114B348C08E6}"/>
              </a:ext>
            </a:extLst>
          </p:cNvPr>
          <p:cNvSpPr txBox="1"/>
          <p:nvPr/>
        </p:nvSpPr>
        <p:spPr>
          <a:xfrm>
            <a:off x="9771566" y="1250631"/>
            <a:ext cx="239903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parentheses?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is in the parentheses?</a:t>
            </a: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4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5F6F31F-80FD-46F1-AB3D-C688AA5DD0F5}"/>
              </a:ext>
            </a:extLst>
          </p:cNvPr>
          <p:cNvSpPr txBox="1">
            <a:spLocks/>
          </p:cNvSpPr>
          <p:nvPr/>
        </p:nvSpPr>
        <p:spPr>
          <a:xfrm>
            <a:off x="186392" y="710215"/>
            <a:ext cx="8858464" cy="1802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Parentheses are also used to help shorten phrases or proper nouns when using them repeatedly in your writing.</a:t>
            </a: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We use the full term at its first mention followed by the abbreviation in parentheses. From then on, we can just use the abbreviation. </a:t>
            </a: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F2CA1-35C2-402D-947B-A6DBDA9C78E1}"/>
              </a:ext>
            </a:extLst>
          </p:cNvPr>
          <p:cNvSpPr txBox="1"/>
          <p:nvPr/>
        </p:nvSpPr>
        <p:spPr>
          <a:xfrm>
            <a:off x="1116515" y="3718679"/>
            <a:ext cx="8930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E.g.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algn="just"/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 </a:t>
            </a:r>
            <a:r>
              <a:rPr lang="en-A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World Health Organisation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 (</a:t>
            </a:r>
            <a:r>
              <a:rPr lang="en-A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WHO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) is a specialized agency of the United Nations responsible for international public health.</a:t>
            </a:r>
            <a:r>
              <a:rPr lang="en-AU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A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WHO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has played a leading role in several public health achievements, most notably the eradication of smallpox, the near-eradication of polio, and the development of an Ebola vaccine. </a:t>
            </a:r>
            <a:r>
              <a:rPr lang="en-AU" dirty="0">
                <a:latin typeface="Century Gothic" panose="020B0502020202020204" pitchFamily="34" charset="0"/>
              </a:rPr>
              <a:t>The </a:t>
            </a:r>
            <a:r>
              <a:rPr lang="en-AU" b="1" dirty="0">
                <a:latin typeface="Century Gothic" panose="020B0502020202020204" pitchFamily="34" charset="0"/>
              </a:rPr>
              <a:t>WHO</a:t>
            </a:r>
            <a:r>
              <a:rPr lang="en-AU" dirty="0">
                <a:latin typeface="Century Gothic" panose="020B0502020202020204" pitchFamily="34" charset="0"/>
              </a:rPr>
              <a:t> relies on contributions from member states (both assessed and voluntary) and private donors for funding.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Verdana"/>
            </a:endParaRP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5D36D-3E92-41E7-B793-17DFBEC9CC81}"/>
              </a:ext>
            </a:extLst>
          </p:cNvPr>
          <p:cNvSpPr txBox="1"/>
          <p:nvPr/>
        </p:nvSpPr>
        <p:spPr>
          <a:xfrm>
            <a:off x="9771566" y="1250631"/>
            <a:ext cx="2399037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would we want to shorten phrases or proper nouns when writing paragraphs?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does the abbreviation go the first time it is used?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8C781C-0467-4496-BD05-50C313314857}"/>
              </a:ext>
            </a:extLst>
          </p:cNvPr>
          <p:cNvCxnSpPr/>
          <p:nvPr/>
        </p:nvCxnSpPr>
        <p:spPr>
          <a:xfrm flipH="1">
            <a:off x="5140171" y="3066513"/>
            <a:ext cx="843379" cy="12302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873854F-6395-49C0-AE49-10657511AD37}"/>
              </a:ext>
            </a:extLst>
          </p:cNvPr>
          <p:cNvSpPr txBox="1"/>
          <p:nvPr/>
        </p:nvSpPr>
        <p:spPr>
          <a:xfrm>
            <a:off x="6096000" y="2689934"/>
            <a:ext cx="305687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abbreviation </a:t>
            </a:r>
          </a:p>
        </p:txBody>
      </p:sp>
    </p:spTree>
    <p:extLst>
      <p:ext uri="{BB962C8B-B14F-4D97-AF65-F5344CB8AC3E}">
        <p14:creationId xmlns:p14="http://schemas.microsoft.com/office/powerpoint/2010/main" val="344177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01" y="3104033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Great Barrier Reef located off the coast of Australia is the largest coral reef system in the world.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69331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Re-write the sentence with the correct placement of the parentheses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the sentence makes sense without the text in the parentheses (this is a good test to see if you have put them in the correct place).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60664-24D7-4B43-95E1-46294AC0F59A}"/>
              </a:ext>
            </a:extLst>
          </p:cNvPr>
          <p:cNvSpPr txBox="1"/>
          <p:nvPr/>
        </p:nvSpPr>
        <p:spPr>
          <a:xfrm>
            <a:off x="73360" y="5156255"/>
            <a:ext cx="1144144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Great Barrier Reef (located off the coast of Australia) is the largest coral reef system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3508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01" y="3104033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Eiffel Tower named after the engineer who designed it is a famous landmark in Paris.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69331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Re-write the sentence with the correct placement of the parentheses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the sentence makes sense without the text in the parentheses (this is a good test to see if you have put them in the correct place).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FD768C-0583-4174-8A7A-FF87BFBB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447" y="69145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99B8D-E078-45AF-AD55-6ADFC33FA06B}"/>
              </a:ext>
            </a:extLst>
          </p:cNvPr>
          <p:cNvSpPr txBox="1"/>
          <p:nvPr/>
        </p:nvSpPr>
        <p:spPr>
          <a:xfrm>
            <a:off x="222801" y="5005334"/>
            <a:ext cx="1144144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Eiffel Tower (named after the engineer who designed it) is a famous landmark in Paris.</a:t>
            </a:r>
          </a:p>
        </p:txBody>
      </p:sp>
    </p:spTree>
    <p:extLst>
      <p:ext uri="{BB962C8B-B14F-4D97-AF65-F5344CB8AC3E}">
        <p14:creationId xmlns:p14="http://schemas.microsoft.com/office/powerpoint/2010/main" val="10387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01" y="2502963"/>
            <a:ext cx="11441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National Aeronautics and Space Administration NASA is the United States government agency responsible for the country’s space program.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69331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Re-write the sentence with the correct placement of the parentheses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the sentence makes sense without the text in the parentheses (this is a good test to see if you have put them in the correct place).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FD768C-0583-4174-8A7A-FF87BFBB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447" y="69145"/>
            <a:ext cx="674079" cy="674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994999-AF0C-45D0-BB53-22608A1A20A8}"/>
              </a:ext>
            </a:extLst>
          </p:cNvPr>
          <p:cNvSpPr txBox="1"/>
          <p:nvPr/>
        </p:nvSpPr>
        <p:spPr>
          <a:xfrm>
            <a:off x="222801" y="4919009"/>
            <a:ext cx="1144144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National Aeronautics and Space Administration (NASA) is the United States government agency responsible for the country’s space program. </a:t>
            </a:r>
          </a:p>
        </p:txBody>
      </p:sp>
    </p:spTree>
    <p:extLst>
      <p:ext uri="{BB962C8B-B14F-4D97-AF65-F5344CB8AC3E}">
        <p14:creationId xmlns:p14="http://schemas.microsoft.com/office/powerpoint/2010/main" val="10026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01" y="3104033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Mona Lisa located in the Louvre Museum in Paris has been stolen once and vandalised many times.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69331"/>
            <a:ext cx="65380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Re-write the sentence with the correct placement of the parentheses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Check the sentence makes sense without the text in the parentheses (this is a good test to see if you have put them in the correct place).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FD768C-0583-4174-8A7A-FF87BFBB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447" y="69145"/>
            <a:ext cx="674079" cy="6740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EFE0F7-7910-4F8F-AACA-DF6037C71DE2}"/>
              </a:ext>
            </a:extLst>
          </p:cNvPr>
          <p:cNvSpPr txBox="1"/>
          <p:nvPr/>
        </p:nvSpPr>
        <p:spPr>
          <a:xfrm>
            <a:off x="222801" y="5085233"/>
            <a:ext cx="1144144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latin typeface="Century Gothic" panose="020B0502020202020204" pitchFamily="34" charset="0"/>
              </a:rPr>
              <a:t>The Mona Lisa (located in the Louvre Museum in Paris) has been stolen once and vandalised many times. </a:t>
            </a:r>
          </a:p>
        </p:txBody>
      </p:sp>
    </p:spTree>
    <p:extLst>
      <p:ext uri="{BB962C8B-B14F-4D97-AF65-F5344CB8AC3E}">
        <p14:creationId xmlns:p14="http://schemas.microsoft.com/office/powerpoint/2010/main" val="29291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68d3f-3561-4f57-b9f9-c46efd9639cd">
      <Terms xmlns="http://schemas.microsoft.com/office/infopath/2007/PartnerControls"/>
    </lcf76f155ced4ddcb4097134ff3c332f>
    <TaxCatchAll xmlns="532a6e8c-83fa-4c02-9cfa-63140715af0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5" ma:contentTypeDescription="Create a new document." ma:contentTypeScope="" ma:versionID="a95a379ce9753a8deb25594a39eded64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a5ce521608c436e5b26fa64ed54e87c8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4e516d-a681-4792-894d-5bdcca1271dd}" ma:internalName="TaxCatchAll" ma:showField="CatchAllData" ma:web="532a6e8c-83fa-4c02-9cfa-63140715a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6AE9C-0CC3-4700-B6D9-716BF42FF574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532a6e8c-83fa-4c02-9cfa-63140715af0c"/>
    <ds:schemaRef ds:uri="74868d3f-3561-4f57-b9f9-c46efd9639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AC5602-C02F-4E31-92D3-2ECB5DBBF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B55EC0-E6D9-415B-827C-3D0F6F6148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6446</TotalTime>
  <Words>880</Words>
  <Application>Microsoft Office PowerPoint</Application>
  <PresentationFormat>Widescreen</PresentationFormat>
  <Paragraphs>76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Century Gothic</vt:lpstr>
      <vt:lpstr>Segoe UI 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51</cp:revision>
  <dcterms:created xsi:type="dcterms:W3CDTF">2021-08-04T08:19:39Z</dcterms:created>
  <dcterms:modified xsi:type="dcterms:W3CDTF">2023-04-18T04:43:32Z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  <property fmtid="{D5CDD505-2E9C-101B-9397-08002B2CF9AE}" pid="3" name="MediaServiceImageTags">
    <vt:lpwstr/>
  </property>
</Properties>
</file>