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4" r:id="rId6"/>
    <p:sldId id="274" r:id="rId7"/>
    <p:sldId id="275" r:id="rId8"/>
    <p:sldId id="276" r:id="rId9"/>
    <p:sldId id="277" r:id="rId10"/>
    <p:sldId id="278" r:id="rId11"/>
    <p:sldId id="263" r:id="rId12"/>
    <p:sldId id="265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PVJsJFEZwq+xPkPMKSjGWGV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AAB83-CC69-486A-B40D-C13D3A3ECF9F}">
  <a:tblStyle styleId="{EFCAAB83-CC69-486A-B40D-C13D3A3ECF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88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281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707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963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9388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8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3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06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407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27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Objective: </a:t>
            </a:r>
            <a:r>
              <a:rPr lang="en-AU" b="1" dirty="0"/>
              <a:t>Define pronouns and use them within a sentence (subject position).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Author: 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chased the ball.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45757"/>
            <a:ext cx="2069478" cy="314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736099" y="3486345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chased the ball.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4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What sentences contain pronouns?</a:t>
            </a:r>
            <a:endParaRPr sz="2600"/>
          </a:p>
        </p:txBody>
      </p:sp>
      <p:sp>
        <p:nvSpPr>
          <p:cNvPr id="219" name="Google Shape;219;p8"/>
          <p:cNvSpPr txBox="1"/>
          <p:nvPr/>
        </p:nvSpPr>
        <p:spPr>
          <a:xfrm>
            <a:off x="191899" y="5198724"/>
            <a:ext cx="11845504" cy="12211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pronoun?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noun is it taking the place of?</a:t>
            </a:r>
            <a:endParaRPr/>
          </a:p>
        </p:txBody>
      </p:sp>
      <p:pic>
        <p:nvPicPr>
          <p:cNvPr id="222" name="Google Shape;22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47" y="193438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62" y="27129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62" y="35213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362" y="434718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9869" y="2153143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43665" y="3651224"/>
            <a:ext cx="429805" cy="3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81735" y="2834926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80688" y="4482617"/>
            <a:ext cx="523601" cy="38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3;p4">
            <a:extLst>
              <a:ext uri="{FF2B5EF4-FFF2-40B4-BE49-F238E27FC236}">
                <a16:creationId xmlns:a16="http://schemas.microsoft.com/office/drawing/2014/main" id="{3F2D7405-4BD6-42FB-9A7A-CE2BA2739800}"/>
              </a:ext>
            </a:extLst>
          </p:cNvPr>
          <p:cNvSpPr txBox="1"/>
          <p:nvPr/>
        </p:nvSpPr>
        <p:spPr>
          <a:xfrm>
            <a:off x="1147775" y="2039311"/>
            <a:ext cx="676131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for a run.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3" name="Google Shape;133;p4">
            <a:extLst>
              <a:ext uri="{FF2B5EF4-FFF2-40B4-BE49-F238E27FC236}">
                <a16:creationId xmlns:a16="http://schemas.microsoft.com/office/drawing/2014/main" id="{1FDE4139-6478-41BA-97CC-92CB947A5E3C}"/>
              </a:ext>
            </a:extLst>
          </p:cNvPr>
          <p:cNvSpPr txBox="1"/>
          <p:nvPr/>
        </p:nvSpPr>
        <p:spPr>
          <a:xfrm>
            <a:off x="1243440" y="2842742"/>
            <a:ext cx="72878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likes eating chips.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D836FCD6-82EC-4886-AB91-13DA936D7F32}"/>
              </a:ext>
            </a:extLst>
          </p:cNvPr>
          <p:cNvSpPr txBox="1"/>
          <p:nvPr/>
        </p:nvSpPr>
        <p:spPr>
          <a:xfrm>
            <a:off x="1243440" y="3589565"/>
            <a:ext cx="752348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Chase is not at school.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5" name="Google Shape;133;p4">
            <a:extLst>
              <a:ext uri="{FF2B5EF4-FFF2-40B4-BE49-F238E27FC236}">
                <a16:creationId xmlns:a16="http://schemas.microsoft.com/office/drawing/2014/main" id="{6A19C9A7-4896-4FEB-BDBE-2745E3DE4A5A}"/>
              </a:ext>
            </a:extLst>
          </p:cNvPr>
          <p:cNvSpPr txBox="1"/>
          <p:nvPr/>
        </p:nvSpPr>
        <p:spPr>
          <a:xfrm>
            <a:off x="1235625" y="4412079"/>
            <a:ext cx="657919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 found a dog.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Mila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loves to eat fish.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loves to eat fish.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71;p10">
            <a:extLst>
              <a:ext uri="{FF2B5EF4-FFF2-40B4-BE49-F238E27FC236}">
                <a16:creationId xmlns:a16="http://schemas.microsoft.com/office/drawing/2014/main" id="{AC70C133-C67E-49DD-A267-5D918F5F8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439072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Jake and Lily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 to the shops.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walked to the shops.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71;p10">
            <a:extLst>
              <a:ext uri="{FF2B5EF4-FFF2-40B4-BE49-F238E27FC236}">
                <a16:creationId xmlns:a16="http://schemas.microsoft.com/office/drawing/2014/main" id="{4987AF70-F101-4DF7-8CF4-FE3C95877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08294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bringing presents.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is bringing presents.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71;p10">
            <a:extLst>
              <a:ext uri="{FF2B5EF4-FFF2-40B4-BE49-F238E27FC236}">
                <a16:creationId xmlns:a16="http://schemas.microsoft.com/office/drawing/2014/main" id="{A7DF1557-9954-416B-B8A2-30B4CE904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08294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horse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away.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rode away.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71;p10">
            <a:extLst>
              <a:ext uri="{FF2B5EF4-FFF2-40B4-BE49-F238E27FC236}">
                <a16:creationId xmlns:a16="http://schemas.microsoft.com/office/drawing/2014/main" id="{6806DFDE-92A6-4FD4-ABD5-CD11157A8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08294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Bluey and Bingo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hugged.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2408252" y="5464257"/>
            <a:ext cx="67011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hugged.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luey: How the kids show is changing the way we parent | The Courier Mail">
            <a:extLst>
              <a:ext uri="{FF2B5EF4-FFF2-40B4-BE49-F238E27FC236}">
                <a16:creationId xmlns:a16="http://schemas.microsoft.com/office/drawing/2014/main" id="{F020FC1F-2C33-486E-91D4-1B6CBC2B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50" y="1991843"/>
            <a:ext cx="3821472" cy="24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oogle Shape;271;p10">
            <a:extLst>
              <a:ext uri="{FF2B5EF4-FFF2-40B4-BE49-F238E27FC236}">
                <a16:creationId xmlns:a16="http://schemas.microsoft.com/office/drawing/2014/main" id="{F96DBFD6-4798-4DD3-AB8E-44F8AD867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08294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9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based on topics/books/units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2702" y="9911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05;p16" descr="Icon&#10;&#10;Description automatically generated">
            <a:extLst>
              <a:ext uri="{FF2B5EF4-FFF2-40B4-BE49-F238E27FC236}">
                <a16:creationId xmlns:a16="http://schemas.microsoft.com/office/drawing/2014/main" id="{78C7ED73-1ADF-441E-8F18-3594D0FACE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86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271;p10">
            <a:extLst>
              <a:ext uri="{FF2B5EF4-FFF2-40B4-BE49-F238E27FC236}">
                <a16:creationId xmlns:a16="http://schemas.microsoft.com/office/drawing/2014/main" id="{D8EC9DE7-D0D7-4E15-A82B-7EAB8DF31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108294"/>
              </p:ext>
            </p:extLst>
          </p:nvPr>
        </p:nvGraphicFramePr>
        <p:xfrm>
          <a:off x="7385445" y="447644"/>
          <a:ext cx="1594314" cy="3306760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5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1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904875" y="2190750"/>
            <a:ext cx="10553700" cy="5231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pronouns and use them within a sentence.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4" name="Google Shape;124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Can you tell me one pronoun?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oogle Shape;271;p10">
            <a:extLst>
              <a:ext uri="{FF2B5EF4-FFF2-40B4-BE49-F238E27FC236}">
                <a16:creationId xmlns:a16="http://schemas.microsoft.com/office/drawing/2014/main" id="{08544574-126F-47E2-8AC4-7D73B1AEE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66802"/>
              </p:ext>
            </p:extLst>
          </p:nvPr>
        </p:nvGraphicFramePr>
        <p:xfrm>
          <a:off x="4501686" y="1999580"/>
          <a:ext cx="2059370" cy="4038808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205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902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/>
          <p:nvPr/>
        </p:nvCxnSpPr>
        <p:spPr>
          <a:xfrm flipV="1">
            <a:off x="405353" y="4176074"/>
            <a:ext cx="716437" cy="537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0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28" name="Google Shape;133;p4">
            <a:extLst>
              <a:ext uri="{FF2B5EF4-FFF2-40B4-BE49-F238E27FC236}">
                <a16:creationId xmlns:a16="http://schemas.microsoft.com/office/drawing/2014/main" id="{AE289991-088A-46CA-B113-0000A7D20012}"/>
              </a:ext>
            </a:extLst>
          </p:cNvPr>
          <p:cNvSpPr txBox="1"/>
          <p:nvPr/>
        </p:nvSpPr>
        <p:spPr>
          <a:xfrm>
            <a:off x="325099" y="504357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/>
          <p:nvPr/>
        </p:nvCxnSpPr>
        <p:spPr>
          <a:xfrm flipV="1">
            <a:off x="405353" y="4176074"/>
            <a:ext cx="716437" cy="537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0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C75D9866-FCFA-43D8-850F-2AE6918FCD7E}"/>
              </a:ext>
            </a:extLst>
          </p:cNvPr>
          <p:cNvSpPr txBox="1"/>
          <p:nvPr/>
        </p:nvSpPr>
        <p:spPr>
          <a:xfrm>
            <a:off x="289613" y="507928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2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and Sally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405353" y="4402318"/>
            <a:ext cx="2894028" cy="31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43CF8843-C8D7-4FF2-B2A4-2EF8F8F6BD8F}"/>
              </a:ext>
            </a:extLst>
          </p:cNvPr>
          <p:cNvSpPr txBox="1"/>
          <p:nvPr/>
        </p:nvSpPr>
        <p:spPr>
          <a:xfrm>
            <a:off x="289613" y="502765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Le Lievre put the books away.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49459"/>
            <a:ext cx="2894028" cy="31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put the books away.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9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year 1 class are great writers.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92891"/>
            <a:ext cx="3624900" cy="26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We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great writers. 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8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872</Words>
  <Application>Microsoft Office PowerPoint</Application>
  <PresentationFormat>Widescreen</PresentationFormat>
  <Paragraphs>220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Noto Sans Symbols</vt:lpstr>
      <vt:lpstr>Century Gothic</vt:lpstr>
      <vt:lpstr>Calibri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6</cp:revision>
  <dcterms:created xsi:type="dcterms:W3CDTF">2021-08-04T08:19:39Z</dcterms:created>
  <dcterms:modified xsi:type="dcterms:W3CDTF">2023-04-04T15:36:57Z</dcterms:modified>
</cp:coreProperties>
</file>