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1" r:id="rId4"/>
    <p:sldId id="299" r:id="rId5"/>
    <p:sldId id="286" r:id="rId6"/>
    <p:sldId id="300" r:id="rId7"/>
    <p:sldId id="284" r:id="rId8"/>
    <p:sldId id="261" r:id="rId9"/>
    <p:sldId id="262" r:id="rId10"/>
    <p:sldId id="294" r:id="rId11"/>
    <p:sldId id="293" r:id="rId12"/>
    <p:sldId id="263" r:id="rId13"/>
    <p:sldId id="276" r:id="rId14"/>
    <p:sldId id="296" r:id="rId15"/>
    <p:sldId id="297" r:id="rId16"/>
    <p:sldId id="298" r:id="rId17"/>
    <p:sldId id="301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79F09-FCC3-473E-94E9-34A963698A64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446D-91AF-4007-A692-3B0CB9CD6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455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statement is</a:t>
            </a:r>
            <a:r>
              <a:rPr kumimoji="0" lang="en-AU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the most common type of sentence. 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AU" baseline="0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 statement </a:t>
            </a:r>
            <a:r>
              <a:rPr lang="en-AU" b="1" dirty="0">
                <a:solidFill>
                  <a:prstClr val="black"/>
                </a:solidFill>
                <a:latin typeface="Century Gothic" panose="020B0502020202020204" pitchFamily="34" charset="0"/>
              </a:rPr>
              <a:t>tells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 the reader about a single fact or idea.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A statement will end in a full top (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A446D-91AF-4007-A692-3B0CB9CD672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07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question is a sentence used when someone asks a question.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question will always be followed by a question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mark (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?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)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A446D-91AF-4007-A692-3B0CB9CD672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22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question will always be followed by a question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mark (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?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)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A statement will end in a full top (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) or an exclamation mark (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A446D-91AF-4007-A692-3B0CB9CD672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21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23/03/2023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Foundation 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Term 3 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fr-FR" dirty="0" err="1"/>
              <a:t>Identify</a:t>
            </a:r>
            <a:r>
              <a:rPr lang="fr-FR" dirty="0"/>
              <a:t> sentence types: </a:t>
            </a:r>
            <a:r>
              <a:rPr lang="fr-FR" dirty="0" err="1"/>
              <a:t>statements</a:t>
            </a:r>
            <a:r>
              <a:rPr lang="fr-FR" dirty="0"/>
              <a:t> and questions				</a:t>
            </a:r>
            <a:r>
              <a:rPr lang="en-AU" dirty="0"/>
              <a:t>														</a:t>
            </a:r>
          </a:p>
          <a:p>
            <a:pPr algn="l"/>
            <a:r>
              <a:rPr lang="en-AU" b="1" dirty="0"/>
              <a:t>Author: </a:t>
            </a:r>
            <a:r>
              <a:rPr lang="en-AU" dirty="0"/>
              <a:t>Skye-Anne Cooke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87895" y="3556007"/>
            <a:ext cx="112261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am going to play at the lake</a:t>
            </a:r>
            <a:endParaRPr kumimoji="0" lang="en-A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72606" y="3185914"/>
            <a:ext cx="4956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AD808-C146-4D26-94DA-3197DE32F04D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037E-095A-4757-B51A-4645E5277703}"/>
              </a:ext>
            </a:extLst>
          </p:cNvPr>
          <p:cNvSpPr txBox="1"/>
          <p:nvPr/>
        </p:nvSpPr>
        <p:spPr>
          <a:xfrm>
            <a:off x="10203336" y="1600356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Why is this sentence a statement?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E132B6ED-4F52-4781-A170-25650D1E1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412" y="9227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15F13EEB-30EA-4130-AB5D-39E407B85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283" y="80121"/>
            <a:ext cx="674078" cy="674078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FC708431-F362-4075-A269-46545D2F1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645" y="865166"/>
            <a:ext cx="674078" cy="67407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9B1A59B7-895D-42B6-8406-B610358D2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555" y="865166"/>
            <a:ext cx="693813" cy="67915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1AACA26-BA8F-44FE-9536-C7CBFBB229B5}"/>
              </a:ext>
            </a:extLst>
          </p:cNvPr>
          <p:cNvSpPr/>
          <p:nvPr/>
        </p:nvSpPr>
        <p:spPr>
          <a:xfrm>
            <a:off x="8277" y="349401"/>
            <a:ext cx="1002336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Is this a statement or question (vote with finger)?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What punctuation does it need? A question mark or full stop?</a:t>
            </a:r>
          </a:p>
        </p:txBody>
      </p:sp>
    </p:spTree>
    <p:extLst>
      <p:ext uri="{BB962C8B-B14F-4D97-AF65-F5344CB8AC3E}">
        <p14:creationId xmlns:p14="http://schemas.microsoft.com/office/powerpoint/2010/main" val="335227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87895" y="3556007"/>
            <a:ext cx="109247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did you play</a:t>
            </a:r>
            <a:r>
              <a:rPr kumimoji="0" lang="en-AU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today</a:t>
            </a:r>
            <a:endParaRPr kumimoji="0" lang="en-A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63203" y="3279008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5C97C0-1447-410B-985E-2C3A5AB793CA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98E221-D2F9-41B9-B0FA-A9498A1512DF}"/>
              </a:ext>
            </a:extLst>
          </p:cNvPr>
          <p:cNvSpPr txBox="1"/>
          <p:nvPr/>
        </p:nvSpPr>
        <p:spPr>
          <a:xfrm>
            <a:off x="10203336" y="1600356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Why is this sentence a question?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9B2B4A89-7702-4331-8B40-457102F5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412" y="9227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9AA9B9E-AD02-479D-A1DE-CF9D2697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283" y="80121"/>
            <a:ext cx="674078" cy="674078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DFEA1E20-99B6-4536-9021-C0D3C75E9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645" y="865166"/>
            <a:ext cx="674078" cy="67407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8EBCAB58-AF35-4A27-B3A1-A19A86955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555" y="865166"/>
            <a:ext cx="693813" cy="67915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88320F7-F856-4A0A-850F-21E3EE3C0622}"/>
              </a:ext>
            </a:extLst>
          </p:cNvPr>
          <p:cNvSpPr/>
          <p:nvPr/>
        </p:nvSpPr>
        <p:spPr>
          <a:xfrm>
            <a:off x="8277" y="349401"/>
            <a:ext cx="1002336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Is this a statement or question (vote with finger)?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What punctuation does it need? A question mark or full stop?</a:t>
            </a:r>
          </a:p>
        </p:txBody>
      </p:sp>
    </p:spTree>
    <p:extLst>
      <p:ext uri="{BB962C8B-B14F-4D97-AF65-F5344CB8AC3E}">
        <p14:creationId xmlns:p14="http://schemas.microsoft.com/office/powerpoint/2010/main" val="39419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7764" y="4274031"/>
            <a:ext cx="9512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entury Gothic" panose="020B0502020202020204" pitchFamily="34" charset="0"/>
              </a:rPr>
              <a:t>What is your favourite colour</a:t>
            </a:r>
            <a:endParaRPr lang="en-A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143115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Is this sentence a statement or a question? </a:t>
            </a: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590" y="8704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08140"/>
            <a:ext cx="9881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entury Gothic" panose="020B0502020202020204" pitchFamily="34" charset="0"/>
              </a:rPr>
              <a:t>I am happy I won the race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048" y="2937782"/>
            <a:ext cx="9881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entury Gothic" panose="020B0502020202020204" pitchFamily="34" charset="0"/>
              </a:rPr>
              <a:t>When is it home time</a:t>
            </a:r>
            <a:endParaRPr lang="en-AU" sz="4000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404" y="117809"/>
            <a:ext cx="674079" cy="6740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320" y="432469"/>
            <a:ext cx="10023367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Write S or Q as the teacher reads out each sentence.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punctuation has been taken out- it gives the game away!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8048" y="5655374"/>
            <a:ext cx="9881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entury Gothic" panose="020B0502020202020204" pitchFamily="34" charset="0"/>
              </a:rPr>
              <a:t>I am happy I won the race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65804" y="1648222"/>
            <a:ext cx="544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endParaRPr lang="en-AU" sz="3600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55808" y="5716929"/>
            <a:ext cx="544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endParaRPr lang="en-AU" sz="3600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60420" y="2958551"/>
            <a:ext cx="544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Q</a:t>
            </a:r>
            <a:endParaRPr lang="en-AU" sz="3600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36479" y="4339008"/>
            <a:ext cx="544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Q</a:t>
            </a:r>
            <a:endParaRPr lang="en-AU" sz="36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7D92F-53F5-437E-B93B-2C5B2BDB1A65}"/>
              </a:ext>
            </a:extLst>
          </p:cNvPr>
          <p:cNvSpPr/>
          <p:nvPr/>
        </p:nvSpPr>
        <p:spPr>
          <a:xfrm>
            <a:off x="6533232" y="1522125"/>
            <a:ext cx="621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B6BB14-E407-4DA0-96E5-CF7F4993A6B0}"/>
              </a:ext>
            </a:extLst>
          </p:cNvPr>
          <p:cNvSpPr/>
          <p:nvPr/>
        </p:nvSpPr>
        <p:spPr>
          <a:xfrm>
            <a:off x="5238708" y="2960746"/>
            <a:ext cx="621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17753-26CB-4D0A-898C-C1500EEA1670}"/>
              </a:ext>
            </a:extLst>
          </p:cNvPr>
          <p:cNvSpPr/>
          <p:nvPr/>
        </p:nvSpPr>
        <p:spPr>
          <a:xfrm>
            <a:off x="7242138" y="4265169"/>
            <a:ext cx="621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A03A11-5552-436C-AACA-EDA01D50659F}"/>
              </a:ext>
            </a:extLst>
          </p:cNvPr>
          <p:cNvSpPr/>
          <p:nvPr/>
        </p:nvSpPr>
        <p:spPr>
          <a:xfrm>
            <a:off x="6620426" y="5686151"/>
            <a:ext cx="621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25" grpId="0"/>
      <p:bldP spid="20" grpId="0"/>
      <p:bldP spid="27" grpId="0"/>
      <p:bldP spid="28" grpId="0"/>
      <p:bldP spid="29" grpId="0"/>
      <p:bldP spid="30" grpId="0"/>
      <p:bldP spid="16" grpId="0"/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468672" y="3454222"/>
            <a:ext cx="8738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dirty="0">
                <a:latin typeface="Century Gothic" panose="020B0502020202020204" pitchFamily="34" charset="0"/>
              </a:rPr>
              <a:t>Do I have to go to bed</a:t>
            </a:r>
            <a:endParaRPr lang="en-AU" sz="6000" b="1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1" y="371351"/>
            <a:ext cx="882759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on your board if this is statement or question (S or Q)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correct punctuation mark on your board.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b="1" dirty="0">
                <a:solidFill>
                  <a:prstClr val="white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03336" y="1027753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Is this a statement or a question?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231" y="86630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810" y="101725"/>
            <a:ext cx="674079" cy="674079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390" y="101726"/>
            <a:ext cx="674078" cy="6740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052279" y="3238779"/>
            <a:ext cx="5448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2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95106AD-1BEA-4358-BF3A-1B2945974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359" y="101725"/>
            <a:ext cx="674079" cy="674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460F7-637D-4631-9239-E6B32909BFBB}"/>
              </a:ext>
            </a:extLst>
          </p:cNvPr>
          <p:cNvSpPr txBox="1"/>
          <p:nvPr/>
        </p:nvSpPr>
        <p:spPr>
          <a:xfrm>
            <a:off x="4468305" y="4930219"/>
            <a:ext cx="149886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761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578714" y="3562090"/>
            <a:ext cx="66607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don’t like peas</a:t>
            </a:r>
            <a:endParaRPr kumimoji="0" lang="en-AU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lang="en-AU" b="1" dirty="0">
                <a:solidFill>
                  <a:prstClr val="white"/>
                </a:solidFill>
                <a:latin typeface="Century Gothic" panose="020B0502020202020204" pitchFamily="34" charset="0"/>
              </a:rPr>
              <a:t>We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88081" y="3429000"/>
            <a:ext cx="5448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9CEF3A8-5A86-4287-979F-4C61F5C88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231" y="86630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5C68C62-4B1D-49B2-9F3C-B6742E8C4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810" y="101725"/>
            <a:ext cx="674079" cy="674079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D0F69243-B772-4504-897C-128B22900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390" y="101726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A85C1E7-BA5D-4B52-A81D-4E8B4B1E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359" y="101725"/>
            <a:ext cx="674079" cy="6740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C387B8-5EE2-401E-B6E1-7AE1B57D912C}"/>
              </a:ext>
            </a:extLst>
          </p:cNvPr>
          <p:cNvSpPr/>
          <p:nvPr/>
        </p:nvSpPr>
        <p:spPr>
          <a:xfrm>
            <a:off x="5321" y="371351"/>
            <a:ext cx="882759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on your board if this is statement or question (S or Q)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correct punctuation mark on your board.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6443E9-6E51-4475-B872-56332ECC2EEA}"/>
              </a:ext>
            </a:extLst>
          </p:cNvPr>
          <p:cNvSpPr txBox="1"/>
          <p:nvPr/>
        </p:nvSpPr>
        <p:spPr>
          <a:xfrm>
            <a:off x="4468305" y="4930219"/>
            <a:ext cx="149886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F48F2F-B98A-4297-A8A4-D77CC4E8CF70}"/>
              </a:ext>
            </a:extLst>
          </p:cNvPr>
          <p:cNvSpPr txBox="1"/>
          <p:nvPr/>
        </p:nvSpPr>
        <p:spPr>
          <a:xfrm>
            <a:off x="10203336" y="1027753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Is this a statement or a question?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441778" y="3496766"/>
            <a:ext cx="8379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6000" dirty="0">
                <a:solidFill>
                  <a:prstClr val="black"/>
                </a:solidFill>
                <a:latin typeface="Century Gothic" panose="020B0502020202020204" pitchFamily="34" charset="0"/>
              </a:rPr>
              <a:t>Koalas live in the trees</a:t>
            </a:r>
            <a:endParaRPr kumimoji="0" lang="en-A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25739" y="3215875"/>
            <a:ext cx="5448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D8050A4-E698-486C-AEA5-0FF2C324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231" y="86630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33D8B3C-38A0-464E-8EFD-BCEF71CB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810" y="101725"/>
            <a:ext cx="674079" cy="674079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589486B5-60BE-4A24-9CB8-5BB239176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390" y="101726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410FD67-C222-4461-BB36-F7A7A5B03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359" y="101725"/>
            <a:ext cx="674079" cy="6740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55B119B-DF60-466E-9B5B-837E98C4C2D1}"/>
              </a:ext>
            </a:extLst>
          </p:cNvPr>
          <p:cNvSpPr/>
          <p:nvPr/>
        </p:nvSpPr>
        <p:spPr>
          <a:xfrm>
            <a:off x="5321" y="371351"/>
            <a:ext cx="882759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on your board if this is statement or question (S or Q)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correct punctuation mark on your board.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23E81-A02B-4D5D-AC36-B6C3EA2F8854}"/>
              </a:ext>
            </a:extLst>
          </p:cNvPr>
          <p:cNvSpPr txBox="1"/>
          <p:nvPr/>
        </p:nvSpPr>
        <p:spPr>
          <a:xfrm>
            <a:off x="4468305" y="4930219"/>
            <a:ext cx="149886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70A6F-6075-4593-B2B2-0EB6E73C1A50}"/>
              </a:ext>
            </a:extLst>
          </p:cNvPr>
          <p:cNvSpPr txBox="1"/>
          <p:nvPr/>
        </p:nvSpPr>
        <p:spPr>
          <a:xfrm>
            <a:off x="10203336" y="1027753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Is this a statement or a question?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3604760"/>
            <a:ext cx="98812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5600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coming on the shops</a:t>
            </a:r>
            <a:endParaRPr kumimoji="0" lang="en-AU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88257" y="3429000"/>
            <a:ext cx="5448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2C6C2B7-85D0-4041-909D-C543C0C4D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231" y="86630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4CE4387-7486-4355-BB1E-A6E29A83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810" y="101725"/>
            <a:ext cx="674079" cy="674079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9458C702-7EA3-4625-9791-CFEB989AD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390" y="101726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165C1786-AD95-40C7-9A33-71ACCA6E5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359" y="101725"/>
            <a:ext cx="674079" cy="6740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FC7A4D-2271-499C-8335-E951275ADB55}"/>
              </a:ext>
            </a:extLst>
          </p:cNvPr>
          <p:cNvSpPr/>
          <p:nvPr/>
        </p:nvSpPr>
        <p:spPr>
          <a:xfrm>
            <a:off x="5321" y="371351"/>
            <a:ext cx="882759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on your board if this is statement or question (S or Q)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correct punctuation mark on your board.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E7D39-C0D2-48A4-BC80-CDF2E901BCE8}"/>
              </a:ext>
            </a:extLst>
          </p:cNvPr>
          <p:cNvSpPr txBox="1"/>
          <p:nvPr/>
        </p:nvSpPr>
        <p:spPr>
          <a:xfrm>
            <a:off x="4468305" y="4930219"/>
            <a:ext cx="149886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455107-0816-4D15-A1E1-745822780A98}"/>
              </a:ext>
            </a:extLst>
          </p:cNvPr>
          <p:cNvSpPr txBox="1"/>
          <p:nvPr/>
        </p:nvSpPr>
        <p:spPr>
          <a:xfrm>
            <a:off x="10203336" y="1027753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Is this a statement or a question?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41850" y="3604760"/>
            <a:ext cx="81051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5600" dirty="0">
                <a:solidFill>
                  <a:prstClr val="black"/>
                </a:solidFill>
                <a:latin typeface="Century Gothic" panose="020B0502020202020204" pitchFamily="34" charset="0"/>
              </a:rPr>
              <a:t>Where is the tennis ball</a:t>
            </a:r>
            <a:endParaRPr kumimoji="0" lang="en-AU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51660" y="3450352"/>
            <a:ext cx="5448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2C6C2B7-85D0-4041-909D-C543C0C4D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231" y="86630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4CE4387-7486-4355-BB1E-A6E29A83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810" y="101725"/>
            <a:ext cx="674079" cy="674079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9458C702-7EA3-4625-9791-CFEB989AD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390" y="101726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165C1786-AD95-40C7-9A33-71ACCA6E5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359" y="101725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600EE1-0A99-4168-966B-AC4101B88075}"/>
              </a:ext>
            </a:extLst>
          </p:cNvPr>
          <p:cNvSpPr/>
          <p:nvPr/>
        </p:nvSpPr>
        <p:spPr>
          <a:xfrm>
            <a:off x="5321" y="371351"/>
            <a:ext cx="882759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on your board if this is statement or question (S or Q)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correct punctuation mark on your board.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52335-B760-4947-9594-63EB88E24B17}"/>
              </a:ext>
            </a:extLst>
          </p:cNvPr>
          <p:cNvSpPr txBox="1"/>
          <p:nvPr/>
        </p:nvSpPr>
        <p:spPr>
          <a:xfrm>
            <a:off x="4468305" y="4930219"/>
            <a:ext cx="149886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6A030-32F2-4DE7-9507-19459516D112}"/>
              </a:ext>
            </a:extLst>
          </p:cNvPr>
          <p:cNvSpPr txBox="1"/>
          <p:nvPr/>
        </p:nvSpPr>
        <p:spPr>
          <a:xfrm>
            <a:off x="10203336" y="1027753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Is this a statement or a question?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8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13196" y="3944877"/>
            <a:ext cx="121788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000" dirty="0">
                <a:solidFill>
                  <a:prstClr val="black"/>
                </a:solidFill>
                <a:latin typeface="Century Gothic" panose="020B0502020202020204" pitchFamily="34" charset="0"/>
              </a:rPr>
              <a:t>Insert sentences based on texts/topics/knowledge units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000" dirty="0">
                <a:solidFill>
                  <a:prstClr val="black"/>
                </a:solidFill>
                <a:latin typeface="Century Gothic" panose="020B0502020202020204" pitchFamily="34" charset="0"/>
              </a:rPr>
              <a:t>(punctuation removed as it gives the game away!)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You do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2C6C2B7-85D0-4041-909D-C543C0C4D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231" y="86630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4CE4387-7486-4355-BB1E-A6E29A83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810" y="101725"/>
            <a:ext cx="674079" cy="674079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9458C702-7EA3-4625-9791-CFEB989AD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390" y="101726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165C1786-AD95-40C7-9A33-71ACCA6E5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359" y="101725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600EE1-0A99-4168-966B-AC4101B88075}"/>
              </a:ext>
            </a:extLst>
          </p:cNvPr>
          <p:cNvSpPr/>
          <p:nvPr/>
        </p:nvSpPr>
        <p:spPr>
          <a:xfrm>
            <a:off x="5321" y="371351"/>
            <a:ext cx="882759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on your board if this is statement or question (S or Q)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correct punctuation mark on your board.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35C0C-2A9D-4B3C-B463-989A628E8021}"/>
              </a:ext>
            </a:extLst>
          </p:cNvPr>
          <p:cNvSpPr txBox="1"/>
          <p:nvPr/>
        </p:nvSpPr>
        <p:spPr>
          <a:xfrm>
            <a:off x="10203336" y="1027753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Is this a statement or a question?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387" y="2088274"/>
            <a:ext cx="10553700" cy="258532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Century Gothic" panose="020B0502020202020204" pitchFamily="34" charset="0"/>
              </a:rPr>
              <a:t>We are learning to identify the  sentence types: questions or statements.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2087" y="184665"/>
            <a:ext cx="674079" cy="674079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416" y="179586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545" y="119446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594" y="106912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65285"/>
            <a:ext cx="71817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A </a:t>
            </a:r>
            <a:r>
              <a:rPr lang="en-AU" sz="2800" b="1" u="sng" dirty="0">
                <a:latin typeface="Century Gothic" panose="020B0502020202020204" pitchFamily="34" charset="0"/>
              </a:rPr>
              <a:t>statement</a:t>
            </a:r>
            <a:r>
              <a:rPr lang="en-AU" sz="2800" b="1" dirty="0">
                <a:latin typeface="Century Gothic" panose="020B0502020202020204" pitchFamily="34" charset="0"/>
              </a:rPr>
              <a:t> gives an idea or argument. </a:t>
            </a:r>
          </a:p>
          <a:p>
            <a:r>
              <a:rPr lang="en-AU" sz="2800" b="1" dirty="0">
                <a:latin typeface="Century Gothic" panose="020B0502020202020204" pitchFamily="34" charset="0"/>
              </a:rPr>
              <a:t>It ends in a full stop.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children were playing in the park.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They crept behind the shed.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Crocodiles belong to the reptile class.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Dogs are better than cats. </a:t>
            </a:r>
          </a:p>
          <a:p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Can add in sentences based on topics taught in class.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6" r="29955" b="20143"/>
          <a:stretch/>
        </p:blipFill>
        <p:spPr>
          <a:xfrm>
            <a:off x="9522242" y="3526988"/>
            <a:ext cx="766354" cy="826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a statement do?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2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24" y="785253"/>
            <a:ext cx="11845504" cy="5904410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91244" y="731883"/>
            <a:ext cx="185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Examples: Statements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53322" y="2531791"/>
            <a:ext cx="12494703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I like pizza </a:t>
            </a:r>
            <a:r>
              <a:rPr kumimoji="0" lang="en-AU" sz="54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with lots of cheese</a:t>
            </a:r>
            <a:r>
              <a:rPr kumimoji="0" lang="en-AU" sz="5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.</a:t>
            </a:r>
            <a:r>
              <a:rPr kumimoji="0" lang="en-AU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</a:t>
            </a:r>
            <a:endParaRPr kumimoji="0" lang="en-AU" sz="5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196370" y="1404810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8971" y="867876"/>
            <a:ext cx="2173029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What punctuation do we use at the end of a statement?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557" y="130482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7393513-E6E2-443D-8576-5F6AC1160777}"/>
              </a:ext>
            </a:extLst>
          </p:cNvPr>
          <p:cNvSpPr txBox="1">
            <a:spLocks/>
          </p:cNvSpPr>
          <p:nvPr/>
        </p:nvSpPr>
        <p:spPr>
          <a:xfrm>
            <a:off x="26832" y="4414320"/>
            <a:ext cx="120578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AU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AU" sz="5400" dirty="0">
                <a:solidFill>
                  <a:prstClr val="black"/>
                </a:solidFill>
                <a:latin typeface="Century Gothic" panose="020B0502020202020204" pitchFamily="34" charset="0"/>
              </a:rPr>
              <a:t>I had a great time today</a:t>
            </a:r>
            <a:r>
              <a:rPr lang="en-AU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kumimoji="0" lang="en-AU" sz="5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673" y="106912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690" y="101833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696" y="733715"/>
            <a:ext cx="51491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A </a:t>
            </a:r>
            <a:r>
              <a:rPr lang="en-AU" sz="2800" b="1" u="sng" dirty="0">
                <a:latin typeface="Century Gothic" panose="020B0502020202020204" pitchFamily="34" charset="0"/>
              </a:rPr>
              <a:t>question</a:t>
            </a:r>
            <a:r>
              <a:rPr lang="en-AU" sz="2800" b="1" dirty="0">
                <a:latin typeface="Century Gothic" panose="020B0502020202020204" pitchFamily="34" charset="0"/>
              </a:rPr>
              <a:t> asks something. </a:t>
            </a:r>
          </a:p>
          <a:p>
            <a:r>
              <a:rPr lang="en-AU" sz="2800" b="1" dirty="0">
                <a:latin typeface="Century Gothic" panose="020B0502020202020204" pitchFamily="34" charset="0"/>
              </a:rPr>
              <a:t>It ends with a question mark.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How are mountains formed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What should be have for dinner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Are dogs better than cats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What can we do to reduce waste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Can add in sentences based on topics taught in class.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07" y="2840671"/>
            <a:ext cx="973792" cy="1756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a question do?</a:t>
            </a:r>
          </a:p>
        </p:txBody>
      </p:sp>
    </p:spTree>
    <p:extLst>
      <p:ext uri="{BB962C8B-B14F-4D97-AF65-F5344CB8AC3E}">
        <p14:creationId xmlns:p14="http://schemas.microsoft.com/office/powerpoint/2010/main" val="273423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21469" y="774370"/>
            <a:ext cx="185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Examples: Questions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29258" y="2477162"/>
            <a:ext cx="11970531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AU" sz="6000" dirty="0">
                <a:solidFill>
                  <a:prstClr val="black"/>
                </a:solidFill>
                <a:latin typeface="Century Gothic" panose="020B0502020202020204" pitchFamily="34" charset="0"/>
              </a:rPr>
              <a:t>When will it be my turn to play</a:t>
            </a:r>
            <a:r>
              <a:rPr lang="en-AU" sz="6000" dirty="0">
                <a:solidFill>
                  <a:srgbClr val="FF0000"/>
                </a:solidFill>
                <a:latin typeface="+mn-lt"/>
              </a:rPr>
              <a:t>?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941607" y="1551387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8971" y="867876"/>
            <a:ext cx="2173029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punctuation do we use at the end</a:t>
            </a:r>
            <a:r>
              <a:rPr kumimoji="0" lang="en-AU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a question?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557" y="130482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F571E1A-FDAC-4553-B18F-49F3CC7108B3}"/>
              </a:ext>
            </a:extLst>
          </p:cNvPr>
          <p:cNvSpPr txBox="1">
            <a:spLocks/>
          </p:cNvSpPr>
          <p:nvPr/>
        </p:nvSpPr>
        <p:spPr>
          <a:xfrm>
            <a:off x="-234889" y="4460113"/>
            <a:ext cx="12625096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What is your favourite wild animal</a:t>
            </a:r>
            <a:r>
              <a:rPr kumimoji="0" lang="en-AU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+mn-cs"/>
              </a:rPr>
              <a:t>?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06813" y="679479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73248" y="312510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4400" dirty="0">
                <a:latin typeface="Century Gothic" panose="020B0502020202020204" pitchFamily="34" charset="0"/>
              </a:rPr>
              <a:t>Feed the cat.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11" y="3785084"/>
            <a:ext cx="5489148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is not making a statement. They are asking them to do something. That is a command.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4974168" y="829539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statement or a question?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87895" y="3556007"/>
            <a:ext cx="108847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dirty="0">
                <a:latin typeface="Century Gothic" panose="020B0502020202020204" pitchFamily="34" charset="0"/>
              </a:rPr>
              <a:t>What do you want for dinner</a:t>
            </a:r>
            <a:endParaRPr lang="en-AU" sz="6000" b="1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7" y="349401"/>
            <a:ext cx="1002336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Is this a statement or question (vote with finger)?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What punctuation does it need? A question mark or full stop?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03336" y="1600356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Why is this sentence a question?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63203" y="3279008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9600" dirty="0">
                <a:solidFill>
                  <a:srgbClr val="FF0000"/>
                </a:solidFill>
              </a:rPr>
              <a:t>?</a:t>
            </a:r>
            <a:endParaRPr lang="en-AU" sz="9600" b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412" y="92276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283" y="80121"/>
            <a:ext cx="674078" cy="674078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0426CCA0-E90F-4192-B7B1-22B80997A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645" y="86516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E86421F-A17D-46A2-8D70-402631BF6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555" y="865166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948</Words>
  <Application>Microsoft Office PowerPoint</Application>
  <PresentationFormat>Widescreen</PresentationFormat>
  <Paragraphs>183</Paragraphs>
  <Slides>18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82</cp:revision>
  <dcterms:created xsi:type="dcterms:W3CDTF">2021-08-04T08:19:39Z</dcterms:created>
  <dcterms:modified xsi:type="dcterms:W3CDTF">2023-03-23T15:55:59Z</dcterms:modified>
</cp:coreProperties>
</file>