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</p:sldMasterIdLst>
  <p:notesMasterIdLst>
    <p:notesMasterId r:id="rId21"/>
  </p:notesMasterIdLst>
  <p:sldIdLst>
    <p:sldId id="257" r:id="rId6"/>
    <p:sldId id="1126" r:id="rId7"/>
    <p:sldId id="1146" r:id="rId8"/>
    <p:sldId id="1149" r:id="rId9"/>
    <p:sldId id="1150" r:id="rId10"/>
    <p:sldId id="1151" r:id="rId11"/>
    <p:sldId id="1152" r:id="rId12"/>
    <p:sldId id="1127" r:id="rId13"/>
    <p:sldId id="1159" r:id="rId14"/>
    <p:sldId id="1160" r:id="rId15"/>
    <p:sldId id="1153" r:id="rId16"/>
    <p:sldId id="1154" r:id="rId17"/>
    <p:sldId id="1155" r:id="rId18"/>
    <p:sldId id="1156" r:id="rId19"/>
    <p:sldId id="115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ia Pattie" userId="2dfe2ed4-38e4-4def-ad90-7fec432a9b8b" providerId="ADAL" clId="{6F344E64-4AD7-4319-B666-F6E4446CE354}"/>
    <pc:docChg chg="custSel addSld delSld modSld sldOrd">
      <pc:chgData name="Georgia Pattie" userId="2dfe2ed4-38e4-4def-ad90-7fec432a9b8b" providerId="ADAL" clId="{6F344E64-4AD7-4319-B666-F6E4446CE354}" dt="2022-04-26T07:20:44.983" v="856"/>
      <pc:docMkLst>
        <pc:docMk/>
      </pc:docMkLst>
      <pc:sldChg chg="modSp">
        <pc:chgData name="Georgia Pattie" userId="2dfe2ed4-38e4-4def-ad90-7fec432a9b8b" providerId="ADAL" clId="{6F344E64-4AD7-4319-B666-F6E4446CE354}" dt="2022-04-26T06:16:31.710" v="208" actId="20577"/>
        <pc:sldMkLst>
          <pc:docMk/>
          <pc:sldMk cId="910687645" sldId="780"/>
        </pc:sldMkLst>
        <pc:spChg chg="mod">
          <ac:chgData name="Georgia Pattie" userId="2dfe2ed4-38e4-4def-ad90-7fec432a9b8b" providerId="ADAL" clId="{6F344E64-4AD7-4319-B666-F6E4446CE354}" dt="2022-04-26T06:16:31.710" v="208" actId="20577"/>
          <ac:spMkLst>
            <pc:docMk/>
            <pc:sldMk cId="910687645" sldId="780"/>
            <ac:spMk id="2" creationId="{F4321E76-989F-5E4B-AB44-3F038CF318DF}"/>
          </ac:spMkLst>
        </pc:spChg>
      </pc:sldChg>
      <pc:sldChg chg="del">
        <pc:chgData name="Georgia Pattie" userId="2dfe2ed4-38e4-4def-ad90-7fec432a9b8b" providerId="ADAL" clId="{6F344E64-4AD7-4319-B666-F6E4446CE354}" dt="2022-04-26T06:30:33.957" v="449" actId="2696"/>
        <pc:sldMkLst>
          <pc:docMk/>
          <pc:sldMk cId="4163878539" sldId="798"/>
        </pc:sldMkLst>
      </pc:sldChg>
      <pc:sldChg chg="del">
        <pc:chgData name="Georgia Pattie" userId="2dfe2ed4-38e4-4def-ad90-7fec432a9b8b" providerId="ADAL" clId="{6F344E64-4AD7-4319-B666-F6E4446CE354}" dt="2022-04-26T06:46:04.072" v="557" actId="2696"/>
        <pc:sldMkLst>
          <pc:docMk/>
          <pc:sldMk cId="1438640127" sldId="800"/>
        </pc:sldMkLst>
      </pc:sldChg>
      <pc:sldChg chg="del">
        <pc:chgData name="Georgia Pattie" userId="2dfe2ed4-38e4-4def-ad90-7fec432a9b8b" providerId="ADAL" clId="{6F344E64-4AD7-4319-B666-F6E4446CE354}" dt="2022-04-26T06:34:56.462" v="482" actId="2696"/>
        <pc:sldMkLst>
          <pc:docMk/>
          <pc:sldMk cId="1208087582" sldId="802"/>
        </pc:sldMkLst>
      </pc:sldChg>
      <pc:sldChg chg="addSp delSp modSp">
        <pc:chgData name="Georgia Pattie" userId="2dfe2ed4-38e4-4def-ad90-7fec432a9b8b" providerId="ADAL" clId="{6F344E64-4AD7-4319-B666-F6E4446CE354}" dt="2022-04-26T07:18:54.676" v="844" actId="20577"/>
        <pc:sldMkLst>
          <pc:docMk/>
          <pc:sldMk cId="1232657515" sldId="812"/>
        </pc:sldMkLst>
        <pc:spChg chg="mod">
          <ac:chgData name="Georgia Pattie" userId="2dfe2ed4-38e4-4def-ad90-7fec432a9b8b" providerId="ADAL" clId="{6F344E64-4AD7-4319-B666-F6E4446CE354}" dt="2022-04-26T06:19:08.243" v="209" actId="1076"/>
          <ac:spMkLst>
            <pc:docMk/>
            <pc:sldMk cId="1232657515" sldId="812"/>
            <ac:spMk id="2" creationId="{6AFDC261-D9A9-49BF-8B31-7F8AA9799EBD}"/>
          </ac:spMkLst>
        </pc:spChg>
        <pc:spChg chg="del mod">
          <ac:chgData name="Georgia Pattie" userId="2dfe2ed4-38e4-4def-ad90-7fec432a9b8b" providerId="ADAL" clId="{6F344E64-4AD7-4319-B666-F6E4446CE354}" dt="2022-04-26T07:00:41.160" v="611" actId="478"/>
          <ac:spMkLst>
            <pc:docMk/>
            <pc:sldMk cId="1232657515" sldId="812"/>
            <ac:spMk id="3" creationId="{3724CB1B-AE6D-4717-80FF-4B41C0B7D2AB}"/>
          </ac:spMkLst>
        </pc:spChg>
        <pc:spChg chg="mod">
          <ac:chgData name="Georgia Pattie" userId="2dfe2ed4-38e4-4def-ad90-7fec432a9b8b" providerId="ADAL" clId="{6F344E64-4AD7-4319-B666-F6E4446CE354}" dt="2022-04-26T07:18:54.676" v="844" actId="20577"/>
          <ac:spMkLst>
            <pc:docMk/>
            <pc:sldMk cId="1232657515" sldId="812"/>
            <ac:spMk id="5" creationId="{2F6D26FF-0B0C-4B98-94AD-C3BF5C22719A}"/>
          </ac:spMkLst>
        </pc:spChg>
        <pc:spChg chg="add mod">
          <ac:chgData name="Georgia Pattie" userId="2dfe2ed4-38e4-4def-ad90-7fec432a9b8b" providerId="ADAL" clId="{6F344E64-4AD7-4319-B666-F6E4446CE354}" dt="2022-04-26T07:01:05.260" v="617" actId="1076"/>
          <ac:spMkLst>
            <pc:docMk/>
            <pc:sldMk cId="1232657515" sldId="812"/>
            <ac:spMk id="12" creationId="{92BCB9AC-E745-43D0-AD6A-1D760C7C7A3B}"/>
          </ac:spMkLst>
        </pc:spChg>
      </pc:sldChg>
      <pc:sldChg chg="addSp delSp modSp modAnim">
        <pc:chgData name="Georgia Pattie" userId="2dfe2ed4-38e4-4def-ad90-7fec432a9b8b" providerId="ADAL" clId="{6F344E64-4AD7-4319-B666-F6E4446CE354}" dt="2022-04-26T07:20:28.929" v="850"/>
        <pc:sldMkLst>
          <pc:docMk/>
          <pc:sldMk cId="3034480058" sldId="813"/>
        </pc:sldMkLst>
        <pc:spChg chg="del">
          <ac:chgData name="Georgia Pattie" userId="2dfe2ed4-38e4-4def-ad90-7fec432a9b8b" providerId="ADAL" clId="{6F344E64-4AD7-4319-B666-F6E4446CE354}" dt="2022-04-26T07:00:29.745" v="607" actId="478"/>
          <ac:spMkLst>
            <pc:docMk/>
            <pc:sldMk cId="3034480058" sldId="813"/>
            <ac:spMk id="3" creationId="{81B3D15D-7F48-4D58-A1F5-020023815984}"/>
          </ac:spMkLst>
        </pc:spChg>
        <pc:spChg chg="mod">
          <ac:chgData name="Georgia Pattie" userId="2dfe2ed4-38e4-4def-ad90-7fec432a9b8b" providerId="ADAL" clId="{6F344E64-4AD7-4319-B666-F6E4446CE354}" dt="2022-04-26T07:14:19.776" v="662" actId="1076"/>
          <ac:spMkLst>
            <pc:docMk/>
            <pc:sldMk cId="3034480058" sldId="813"/>
            <ac:spMk id="15" creationId="{3B6EC101-47C7-6044-8355-6B9EFCA9B29F}"/>
          </ac:spMkLst>
        </pc:spChg>
        <pc:spChg chg="add mod">
          <ac:chgData name="Georgia Pattie" userId="2dfe2ed4-38e4-4def-ad90-7fec432a9b8b" providerId="ADAL" clId="{6F344E64-4AD7-4319-B666-F6E4446CE354}" dt="2022-04-26T07:13:55.414" v="659" actId="1076"/>
          <ac:spMkLst>
            <pc:docMk/>
            <pc:sldMk cId="3034480058" sldId="813"/>
            <ac:spMk id="17" creationId="{387A670E-4033-49A3-AF38-009022FF032F}"/>
          </ac:spMkLst>
        </pc:spChg>
        <pc:spChg chg="mod">
          <ac:chgData name="Georgia Pattie" userId="2dfe2ed4-38e4-4def-ad90-7fec432a9b8b" providerId="ADAL" clId="{6F344E64-4AD7-4319-B666-F6E4446CE354}" dt="2022-04-26T07:14:17.088" v="661" actId="14100"/>
          <ac:spMkLst>
            <pc:docMk/>
            <pc:sldMk cId="3034480058" sldId="813"/>
            <ac:spMk id="18" creationId="{62EF2D85-E82D-C244-BE6E-4FF554B7FA36}"/>
          </ac:spMkLst>
        </pc:spChg>
        <pc:spChg chg="mod">
          <ac:chgData name="Georgia Pattie" userId="2dfe2ed4-38e4-4def-ad90-7fec432a9b8b" providerId="ADAL" clId="{6F344E64-4AD7-4319-B666-F6E4446CE354}" dt="2022-04-26T07:13:50.246" v="658" actId="20577"/>
          <ac:spMkLst>
            <pc:docMk/>
            <pc:sldMk cId="3034480058" sldId="813"/>
            <ac:spMk id="24" creationId="{45C0B8FA-D13B-E24D-B39C-4D724612B6CF}"/>
          </ac:spMkLst>
        </pc:spChg>
        <pc:picChg chg="mod">
          <ac:chgData name="Georgia Pattie" userId="2dfe2ed4-38e4-4def-ad90-7fec432a9b8b" providerId="ADAL" clId="{6F344E64-4AD7-4319-B666-F6E4446CE354}" dt="2022-04-26T07:14:21.775" v="663" actId="1076"/>
          <ac:picMkLst>
            <pc:docMk/>
            <pc:sldMk cId="3034480058" sldId="813"/>
            <ac:picMk id="26" creationId="{BD6274B9-D646-9542-871D-BC90702631D8}"/>
          </ac:picMkLst>
        </pc:picChg>
      </pc:sldChg>
      <pc:sldChg chg="del">
        <pc:chgData name="Georgia Pattie" userId="2dfe2ed4-38e4-4def-ad90-7fec432a9b8b" providerId="ADAL" clId="{6F344E64-4AD7-4319-B666-F6E4446CE354}" dt="2022-04-26T06:35:09.272" v="489" actId="2696"/>
        <pc:sldMkLst>
          <pc:docMk/>
          <pc:sldMk cId="3007047059" sldId="816"/>
        </pc:sldMkLst>
      </pc:sldChg>
      <pc:sldChg chg="del">
        <pc:chgData name="Georgia Pattie" userId="2dfe2ed4-38e4-4def-ad90-7fec432a9b8b" providerId="ADAL" clId="{6F344E64-4AD7-4319-B666-F6E4446CE354}" dt="2022-04-26T06:35:09.220" v="486" actId="2696"/>
        <pc:sldMkLst>
          <pc:docMk/>
          <pc:sldMk cId="347107725" sldId="823"/>
        </pc:sldMkLst>
      </pc:sldChg>
      <pc:sldChg chg="del">
        <pc:chgData name="Georgia Pattie" userId="2dfe2ed4-38e4-4def-ad90-7fec432a9b8b" providerId="ADAL" clId="{6F344E64-4AD7-4319-B666-F6E4446CE354}" dt="2022-04-26T06:34:33.030" v="480" actId="2696"/>
        <pc:sldMkLst>
          <pc:docMk/>
          <pc:sldMk cId="2660180535" sldId="825"/>
        </pc:sldMkLst>
      </pc:sldChg>
      <pc:sldChg chg="del">
        <pc:chgData name="Georgia Pattie" userId="2dfe2ed4-38e4-4def-ad90-7fec432a9b8b" providerId="ADAL" clId="{6F344E64-4AD7-4319-B666-F6E4446CE354}" dt="2022-04-26T06:34:33.012" v="479" actId="2696"/>
        <pc:sldMkLst>
          <pc:docMk/>
          <pc:sldMk cId="3596102017" sldId="829"/>
        </pc:sldMkLst>
      </pc:sldChg>
      <pc:sldChg chg="delSp modSp">
        <pc:chgData name="Georgia Pattie" userId="2dfe2ed4-38e4-4def-ad90-7fec432a9b8b" providerId="ADAL" clId="{6F344E64-4AD7-4319-B666-F6E4446CE354}" dt="2022-04-26T06:55:33.168" v="578" actId="1076"/>
        <pc:sldMkLst>
          <pc:docMk/>
          <pc:sldMk cId="4263280419" sldId="889"/>
        </pc:sldMkLst>
        <pc:spChg chg="mod">
          <ac:chgData name="Georgia Pattie" userId="2dfe2ed4-38e4-4def-ad90-7fec432a9b8b" providerId="ADAL" clId="{6F344E64-4AD7-4319-B666-F6E4446CE354}" dt="2022-04-26T06:38:44.342" v="532" actId="1076"/>
          <ac:spMkLst>
            <pc:docMk/>
            <pc:sldMk cId="4263280419" sldId="889"/>
            <ac:spMk id="4" creationId="{3D1CBA23-9A88-4A8B-BD5D-086BFFA82D29}"/>
          </ac:spMkLst>
        </pc:spChg>
        <pc:spChg chg="del mod">
          <ac:chgData name="Georgia Pattie" userId="2dfe2ed4-38e4-4def-ad90-7fec432a9b8b" providerId="ADAL" clId="{6F344E64-4AD7-4319-B666-F6E4446CE354}" dt="2022-04-26T06:27:30.650" v="442" actId="478"/>
          <ac:spMkLst>
            <pc:docMk/>
            <pc:sldMk cId="4263280419" sldId="889"/>
            <ac:spMk id="6" creationId="{639AFA72-1BA4-4AE8-A8AE-870210FD9C38}"/>
          </ac:spMkLst>
        </pc:spChg>
        <pc:spChg chg="mod">
          <ac:chgData name="Georgia Pattie" userId="2dfe2ed4-38e4-4def-ad90-7fec432a9b8b" providerId="ADAL" clId="{6F344E64-4AD7-4319-B666-F6E4446CE354}" dt="2022-04-26T06:27:45.908" v="447" actId="403"/>
          <ac:spMkLst>
            <pc:docMk/>
            <pc:sldMk cId="4263280419" sldId="889"/>
            <ac:spMk id="17" creationId="{00D8E076-C5C6-244A-81CF-AB38DBDED94B}"/>
          </ac:spMkLst>
        </pc:spChg>
        <pc:spChg chg="mod">
          <ac:chgData name="Georgia Pattie" userId="2dfe2ed4-38e4-4def-ad90-7fec432a9b8b" providerId="ADAL" clId="{6F344E64-4AD7-4319-B666-F6E4446CE354}" dt="2022-04-26T06:55:33.168" v="578" actId="1076"/>
          <ac:spMkLst>
            <pc:docMk/>
            <pc:sldMk cId="4263280419" sldId="889"/>
            <ac:spMk id="19" creationId="{8796562F-B08A-40BC-9255-E3FB858F19E5}"/>
          </ac:spMkLst>
        </pc:spChg>
      </pc:sldChg>
      <pc:sldChg chg="modSp">
        <pc:chgData name="Georgia Pattie" userId="2dfe2ed4-38e4-4def-ad90-7fec432a9b8b" providerId="ADAL" clId="{6F344E64-4AD7-4319-B666-F6E4446CE354}" dt="2022-04-26T06:46:50.450" v="573" actId="1076"/>
        <pc:sldMkLst>
          <pc:docMk/>
          <pc:sldMk cId="2066398877" sldId="933"/>
        </pc:sldMkLst>
        <pc:spChg chg="mod">
          <ac:chgData name="Georgia Pattie" userId="2dfe2ed4-38e4-4def-ad90-7fec432a9b8b" providerId="ADAL" clId="{6F344E64-4AD7-4319-B666-F6E4446CE354}" dt="2022-04-26T06:46:50.450" v="573" actId="1076"/>
          <ac:spMkLst>
            <pc:docMk/>
            <pc:sldMk cId="2066398877" sldId="933"/>
            <ac:spMk id="2" creationId="{CABC0D50-E1A8-754C-927A-B37A0D49B5C9}"/>
          </ac:spMkLst>
        </pc:spChg>
      </pc:sldChg>
      <pc:sldChg chg="del ord">
        <pc:chgData name="Georgia Pattie" userId="2dfe2ed4-38e4-4def-ad90-7fec432a9b8b" providerId="ADAL" clId="{6F344E64-4AD7-4319-B666-F6E4446CE354}" dt="2022-04-26T06:46:33.205" v="571" actId="2696"/>
        <pc:sldMkLst>
          <pc:docMk/>
          <pc:sldMk cId="3633009971" sldId="950"/>
        </pc:sldMkLst>
      </pc:sldChg>
      <pc:sldChg chg="modSp">
        <pc:chgData name="Georgia Pattie" userId="2dfe2ed4-38e4-4def-ad90-7fec432a9b8b" providerId="ADAL" clId="{6F344E64-4AD7-4319-B666-F6E4446CE354}" dt="2022-04-26T06:36:33.982" v="510" actId="27636"/>
        <pc:sldMkLst>
          <pc:docMk/>
          <pc:sldMk cId="253358859" sldId="1078"/>
        </pc:sldMkLst>
        <pc:spChg chg="mod">
          <ac:chgData name="Georgia Pattie" userId="2dfe2ed4-38e4-4def-ad90-7fec432a9b8b" providerId="ADAL" clId="{6F344E64-4AD7-4319-B666-F6E4446CE354}" dt="2022-04-26T06:36:33.982" v="510" actId="27636"/>
          <ac:spMkLst>
            <pc:docMk/>
            <pc:sldMk cId="253358859" sldId="1078"/>
            <ac:spMk id="4" creationId="{2050D24F-F747-441E-8095-47671FFC8805}"/>
          </ac:spMkLst>
        </pc:spChg>
        <pc:spChg chg="mod">
          <ac:chgData name="Georgia Pattie" userId="2dfe2ed4-38e4-4def-ad90-7fec432a9b8b" providerId="ADAL" clId="{6F344E64-4AD7-4319-B666-F6E4446CE354}" dt="2022-04-26T06:13:55.747" v="170" actId="20577"/>
          <ac:spMkLst>
            <pc:docMk/>
            <pc:sldMk cId="253358859" sldId="1078"/>
            <ac:spMk id="17" creationId="{00D8E076-C5C6-244A-81CF-AB38DBDED94B}"/>
          </ac:spMkLst>
        </pc:spChg>
      </pc:sldChg>
      <pc:sldChg chg="del">
        <pc:chgData name="Georgia Pattie" userId="2dfe2ed4-38e4-4def-ad90-7fec432a9b8b" providerId="ADAL" clId="{6F344E64-4AD7-4319-B666-F6E4446CE354}" dt="2022-04-26T06:35:09.283" v="490" actId="2696"/>
        <pc:sldMkLst>
          <pc:docMk/>
          <pc:sldMk cId="1182490986" sldId="1082"/>
        </pc:sldMkLst>
      </pc:sldChg>
      <pc:sldChg chg="del">
        <pc:chgData name="Georgia Pattie" userId="2dfe2ed4-38e4-4def-ad90-7fec432a9b8b" providerId="ADAL" clId="{6F344E64-4AD7-4319-B666-F6E4446CE354}" dt="2022-04-26T06:29:10.984" v="448" actId="2696"/>
        <pc:sldMkLst>
          <pc:docMk/>
          <pc:sldMk cId="4119136613" sldId="1100"/>
        </pc:sldMkLst>
      </pc:sldChg>
      <pc:sldChg chg="del">
        <pc:chgData name="Georgia Pattie" userId="2dfe2ed4-38e4-4def-ad90-7fec432a9b8b" providerId="ADAL" clId="{6F344E64-4AD7-4319-B666-F6E4446CE354}" dt="2022-04-26T06:35:09.200" v="485" actId="2696"/>
        <pc:sldMkLst>
          <pc:docMk/>
          <pc:sldMk cId="330771" sldId="1101"/>
        </pc:sldMkLst>
      </pc:sldChg>
      <pc:sldChg chg="del">
        <pc:chgData name="Georgia Pattie" userId="2dfe2ed4-38e4-4def-ad90-7fec432a9b8b" providerId="ADAL" clId="{6F344E64-4AD7-4319-B666-F6E4446CE354}" dt="2022-04-26T06:35:09.238" v="487" actId="2696"/>
        <pc:sldMkLst>
          <pc:docMk/>
          <pc:sldMk cId="659699921" sldId="1102"/>
        </pc:sldMkLst>
      </pc:sldChg>
      <pc:sldChg chg="del">
        <pc:chgData name="Georgia Pattie" userId="2dfe2ed4-38e4-4def-ad90-7fec432a9b8b" providerId="ADAL" clId="{6F344E64-4AD7-4319-B666-F6E4446CE354}" dt="2022-04-26T06:35:09.255" v="488" actId="2696"/>
        <pc:sldMkLst>
          <pc:docMk/>
          <pc:sldMk cId="3863503811" sldId="1108"/>
        </pc:sldMkLst>
      </pc:sldChg>
      <pc:sldChg chg="addSp delSp del">
        <pc:chgData name="Georgia Pattie" userId="2dfe2ed4-38e4-4def-ad90-7fec432a9b8b" providerId="ADAL" clId="{6F344E64-4AD7-4319-B666-F6E4446CE354}" dt="2022-04-26T07:14:48.343" v="667" actId="2696"/>
        <pc:sldMkLst>
          <pc:docMk/>
          <pc:sldMk cId="1702755344" sldId="1109"/>
        </pc:sldMkLst>
        <pc:spChg chg="del">
          <ac:chgData name="Georgia Pattie" userId="2dfe2ed4-38e4-4def-ad90-7fec432a9b8b" providerId="ADAL" clId="{6F344E64-4AD7-4319-B666-F6E4446CE354}" dt="2022-04-26T07:00:34.880" v="609" actId="478"/>
          <ac:spMkLst>
            <pc:docMk/>
            <pc:sldMk cId="1702755344" sldId="1109"/>
            <ac:spMk id="3" creationId="{81B3D15D-7F48-4D58-A1F5-020023815984}"/>
          </ac:spMkLst>
        </pc:spChg>
        <pc:spChg chg="add">
          <ac:chgData name="Georgia Pattie" userId="2dfe2ed4-38e4-4def-ad90-7fec432a9b8b" providerId="ADAL" clId="{6F344E64-4AD7-4319-B666-F6E4446CE354}" dt="2022-04-26T07:00:35.576" v="610"/>
          <ac:spMkLst>
            <pc:docMk/>
            <pc:sldMk cId="1702755344" sldId="1109"/>
            <ac:spMk id="17" creationId="{8348F04D-B496-4A41-9270-CBE295D17AA8}"/>
          </ac:spMkLst>
        </pc:spChg>
      </pc:sldChg>
      <pc:sldChg chg="modSp">
        <pc:chgData name="Georgia Pattie" userId="2dfe2ed4-38e4-4def-ad90-7fec432a9b8b" providerId="ADAL" clId="{6F344E64-4AD7-4319-B666-F6E4446CE354}" dt="2022-04-26T06:45:34.059" v="556" actId="20577"/>
        <pc:sldMkLst>
          <pc:docMk/>
          <pc:sldMk cId="3416519914" sldId="1112"/>
        </pc:sldMkLst>
        <pc:spChg chg="mod">
          <ac:chgData name="Georgia Pattie" userId="2dfe2ed4-38e4-4def-ad90-7fec432a9b8b" providerId="ADAL" clId="{6F344E64-4AD7-4319-B666-F6E4446CE354}" dt="2022-04-26T06:12:00.525" v="168" actId="20577"/>
          <ac:spMkLst>
            <pc:docMk/>
            <pc:sldMk cId="3416519914" sldId="1112"/>
            <ac:spMk id="3" creationId="{6A0AFE26-EE1B-44D8-A2E3-A469B8359FBB}"/>
          </ac:spMkLst>
        </pc:spChg>
        <pc:spChg chg="mod">
          <ac:chgData name="Georgia Pattie" userId="2dfe2ed4-38e4-4def-ad90-7fec432a9b8b" providerId="ADAL" clId="{6F344E64-4AD7-4319-B666-F6E4446CE354}" dt="2022-04-26T06:45:34.059" v="556" actId="20577"/>
          <ac:spMkLst>
            <pc:docMk/>
            <pc:sldMk cId="3416519914" sldId="1112"/>
            <ac:spMk id="24" creationId="{193598E5-1AD2-3546-BD91-BD0E88E8399C}"/>
          </ac:spMkLst>
        </pc:spChg>
      </pc:sldChg>
      <pc:sldChg chg="del">
        <pc:chgData name="Georgia Pattie" userId="2dfe2ed4-38e4-4def-ad90-7fec432a9b8b" providerId="ADAL" clId="{6F344E64-4AD7-4319-B666-F6E4446CE354}" dt="2022-04-26T06:34:56.486" v="483" actId="2696"/>
        <pc:sldMkLst>
          <pc:docMk/>
          <pc:sldMk cId="2761373399" sldId="1117"/>
        </pc:sldMkLst>
      </pc:sldChg>
      <pc:sldChg chg="del">
        <pc:chgData name="Georgia Pattie" userId="2dfe2ed4-38e4-4def-ad90-7fec432a9b8b" providerId="ADAL" clId="{6F344E64-4AD7-4319-B666-F6E4446CE354}" dt="2022-04-26T06:34:56.496" v="484" actId="2696"/>
        <pc:sldMkLst>
          <pc:docMk/>
          <pc:sldMk cId="3850200514" sldId="1118"/>
        </pc:sldMkLst>
      </pc:sldChg>
      <pc:sldChg chg="add del">
        <pc:chgData name="Georgia Pattie" userId="2dfe2ed4-38e4-4def-ad90-7fec432a9b8b" providerId="ADAL" clId="{6F344E64-4AD7-4319-B666-F6E4446CE354}" dt="2022-04-26T06:38:14.262" v="515" actId="2696"/>
        <pc:sldMkLst>
          <pc:docMk/>
          <pc:sldMk cId="1392131333" sldId="1119"/>
        </pc:sldMkLst>
      </pc:sldChg>
      <pc:sldChg chg="add del">
        <pc:chgData name="Georgia Pattie" userId="2dfe2ed4-38e4-4def-ad90-7fec432a9b8b" providerId="ADAL" clId="{6F344E64-4AD7-4319-B666-F6E4446CE354}" dt="2022-04-26T06:38:14.277" v="516" actId="2696"/>
        <pc:sldMkLst>
          <pc:docMk/>
          <pc:sldMk cId="3310921870" sldId="1120"/>
        </pc:sldMkLst>
      </pc:sldChg>
      <pc:sldChg chg="add del">
        <pc:chgData name="Georgia Pattie" userId="2dfe2ed4-38e4-4def-ad90-7fec432a9b8b" providerId="ADAL" clId="{6F344E64-4AD7-4319-B666-F6E4446CE354}" dt="2022-04-26T06:37:46.825" v="513" actId="2696"/>
        <pc:sldMkLst>
          <pc:docMk/>
          <pc:sldMk cId="489102964" sldId="1121"/>
        </pc:sldMkLst>
      </pc:sldChg>
      <pc:sldChg chg="add del">
        <pc:chgData name="Georgia Pattie" userId="2dfe2ed4-38e4-4def-ad90-7fec432a9b8b" providerId="ADAL" clId="{6F344E64-4AD7-4319-B666-F6E4446CE354}" dt="2022-04-26T06:37:46.843" v="514" actId="2696"/>
        <pc:sldMkLst>
          <pc:docMk/>
          <pc:sldMk cId="3114138094" sldId="1122"/>
        </pc:sldMkLst>
      </pc:sldChg>
      <pc:sldChg chg="delSp modSp add delAnim modAnim">
        <pc:chgData name="Georgia Pattie" userId="2dfe2ed4-38e4-4def-ad90-7fec432a9b8b" providerId="ADAL" clId="{6F344E64-4AD7-4319-B666-F6E4446CE354}" dt="2022-04-26T07:02:40.092" v="627" actId="1076"/>
        <pc:sldMkLst>
          <pc:docMk/>
          <pc:sldMk cId="3229508677" sldId="1123"/>
        </pc:sldMkLst>
        <pc:spChg chg="mod">
          <ac:chgData name="Georgia Pattie" userId="2dfe2ed4-38e4-4def-ad90-7fec432a9b8b" providerId="ADAL" clId="{6F344E64-4AD7-4319-B666-F6E4446CE354}" dt="2022-04-26T07:01:27.600" v="620" actId="1076"/>
          <ac:spMkLst>
            <pc:docMk/>
            <pc:sldMk cId="3229508677" sldId="1123"/>
            <ac:spMk id="2" creationId="{63C63DB6-DF5A-442E-B75C-9A6C90A71A7A}"/>
          </ac:spMkLst>
        </pc:spChg>
        <pc:spChg chg="mod">
          <ac:chgData name="Georgia Pattie" userId="2dfe2ed4-38e4-4def-ad90-7fec432a9b8b" providerId="ADAL" clId="{6F344E64-4AD7-4319-B666-F6E4446CE354}" dt="2022-04-26T06:38:59.731" v="534" actId="1076"/>
          <ac:spMkLst>
            <pc:docMk/>
            <pc:sldMk cId="3229508677" sldId="1123"/>
            <ac:spMk id="4" creationId="{4B6990EB-6CF3-4089-AE44-7EB23AD6823B}"/>
          </ac:spMkLst>
        </pc:spChg>
        <pc:spChg chg="mod">
          <ac:chgData name="Georgia Pattie" userId="2dfe2ed4-38e4-4def-ad90-7fec432a9b8b" providerId="ADAL" clId="{6F344E64-4AD7-4319-B666-F6E4446CE354}" dt="2022-04-26T07:02:20.214" v="624" actId="1076"/>
          <ac:spMkLst>
            <pc:docMk/>
            <pc:sldMk cId="3229508677" sldId="1123"/>
            <ac:spMk id="9" creationId="{90CF464C-BA0E-48CA-A9E6-43C26F109A36}"/>
          </ac:spMkLst>
        </pc:spChg>
        <pc:spChg chg="mod">
          <ac:chgData name="Georgia Pattie" userId="2dfe2ed4-38e4-4def-ad90-7fec432a9b8b" providerId="ADAL" clId="{6F344E64-4AD7-4319-B666-F6E4446CE354}" dt="2022-04-26T06:41:38.294" v="554" actId="2711"/>
          <ac:spMkLst>
            <pc:docMk/>
            <pc:sldMk cId="3229508677" sldId="1123"/>
            <ac:spMk id="15" creationId="{3B6EC101-47C7-6044-8355-6B9EFCA9B29F}"/>
          </ac:spMkLst>
        </pc:spChg>
        <pc:spChg chg="mod">
          <ac:chgData name="Georgia Pattie" userId="2dfe2ed4-38e4-4def-ad90-7fec432a9b8b" providerId="ADAL" clId="{6F344E64-4AD7-4319-B666-F6E4446CE354}" dt="2022-04-26T07:02:40.092" v="627" actId="1076"/>
          <ac:spMkLst>
            <pc:docMk/>
            <pc:sldMk cId="3229508677" sldId="1123"/>
            <ac:spMk id="20" creationId="{36A1F259-8135-4177-8900-80023D75E500}"/>
          </ac:spMkLst>
        </pc:spChg>
        <pc:spChg chg="del">
          <ac:chgData name="Georgia Pattie" userId="2dfe2ed4-38e4-4def-ad90-7fec432a9b8b" providerId="ADAL" clId="{6F344E64-4AD7-4319-B666-F6E4446CE354}" dt="2022-04-26T07:01:17.777" v="618" actId="478"/>
          <ac:spMkLst>
            <pc:docMk/>
            <pc:sldMk cId="3229508677" sldId="1123"/>
            <ac:spMk id="29" creationId="{496F3F25-9EA4-1346-9BFC-67C9069A4DB4}"/>
          </ac:spMkLst>
        </pc:spChg>
        <pc:spChg chg="mod">
          <ac:chgData name="Georgia Pattie" userId="2dfe2ed4-38e4-4def-ad90-7fec432a9b8b" providerId="ADAL" clId="{6F344E64-4AD7-4319-B666-F6E4446CE354}" dt="2022-04-26T07:01:32.490" v="621" actId="1076"/>
          <ac:spMkLst>
            <pc:docMk/>
            <pc:sldMk cId="3229508677" sldId="1123"/>
            <ac:spMk id="47" creationId="{EAFEF590-01C4-384C-971C-081800AC4FFE}"/>
          </ac:spMkLst>
        </pc:spChg>
        <pc:spChg chg="mod">
          <ac:chgData name="Georgia Pattie" userId="2dfe2ed4-38e4-4def-ad90-7fec432a9b8b" providerId="ADAL" clId="{6F344E64-4AD7-4319-B666-F6E4446CE354}" dt="2022-04-26T07:01:35.551" v="622" actId="14100"/>
          <ac:spMkLst>
            <pc:docMk/>
            <pc:sldMk cId="3229508677" sldId="1123"/>
            <ac:spMk id="52" creationId="{36A7E434-A561-C54B-BF5E-971AA2157DD5}"/>
          </ac:spMkLst>
        </pc:spChg>
        <pc:spChg chg="del">
          <ac:chgData name="Georgia Pattie" userId="2dfe2ed4-38e4-4def-ad90-7fec432a9b8b" providerId="ADAL" clId="{6F344E64-4AD7-4319-B666-F6E4446CE354}" dt="2022-04-26T06:39:54.325" v="537" actId="478"/>
          <ac:spMkLst>
            <pc:docMk/>
            <pc:sldMk cId="3229508677" sldId="1123"/>
            <ac:spMk id="54" creationId="{435017EC-15C5-A947-810B-F7776133319D}"/>
          </ac:spMkLst>
        </pc:spChg>
        <pc:picChg chg="mod">
          <ac:chgData name="Georgia Pattie" userId="2dfe2ed4-38e4-4def-ad90-7fec432a9b8b" providerId="ADAL" clId="{6F344E64-4AD7-4319-B666-F6E4446CE354}" dt="2022-04-26T07:02:31.688" v="625" actId="1076"/>
          <ac:picMkLst>
            <pc:docMk/>
            <pc:sldMk cId="3229508677" sldId="1123"/>
            <ac:picMk id="23" creationId="{7767B449-B374-FD43-8C0E-2055ADC52EF2}"/>
          </ac:picMkLst>
        </pc:picChg>
        <pc:cxnChg chg="mod">
          <ac:chgData name="Georgia Pattie" userId="2dfe2ed4-38e4-4def-ad90-7fec432a9b8b" providerId="ADAL" clId="{6F344E64-4AD7-4319-B666-F6E4446CE354}" dt="2022-04-26T06:57:46.997" v="582" actId="1076"/>
          <ac:cxnSpMkLst>
            <pc:docMk/>
            <pc:sldMk cId="3229508677" sldId="1123"/>
            <ac:cxnSpMk id="6" creationId="{2216C010-ACFF-8D46-B2EE-C3159C055668}"/>
          </ac:cxnSpMkLst>
        </pc:cxnChg>
      </pc:sldChg>
      <pc:sldChg chg="addSp delSp modSp add modAnim">
        <pc:chgData name="Georgia Pattie" userId="2dfe2ed4-38e4-4def-ad90-7fec432a9b8b" providerId="ADAL" clId="{6F344E64-4AD7-4319-B666-F6E4446CE354}" dt="2022-04-26T07:12:05.164" v="645" actId="1076"/>
        <pc:sldMkLst>
          <pc:docMk/>
          <pc:sldMk cId="3944809868" sldId="1124"/>
        </pc:sldMkLst>
        <pc:spChg chg="mod">
          <ac:chgData name="Georgia Pattie" userId="2dfe2ed4-38e4-4def-ad90-7fec432a9b8b" providerId="ADAL" clId="{6F344E64-4AD7-4319-B666-F6E4446CE354}" dt="2022-04-26T07:11:03.124" v="632" actId="14100"/>
          <ac:spMkLst>
            <pc:docMk/>
            <pc:sldMk cId="3944809868" sldId="1124"/>
            <ac:spMk id="2" creationId="{63C63DB6-DF5A-442E-B75C-9A6C90A71A7A}"/>
          </ac:spMkLst>
        </pc:spChg>
        <pc:spChg chg="del">
          <ac:chgData name="Georgia Pattie" userId="2dfe2ed4-38e4-4def-ad90-7fec432a9b8b" providerId="ADAL" clId="{6F344E64-4AD7-4319-B666-F6E4446CE354}" dt="2022-04-26T07:00:23.119" v="605" actId="478"/>
          <ac:spMkLst>
            <pc:docMk/>
            <pc:sldMk cId="3944809868" sldId="1124"/>
            <ac:spMk id="3" creationId="{0BCC37B4-4624-4512-8AC8-D99475A66E98}"/>
          </ac:spMkLst>
        </pc:spChg>
        <pc:spChg chg="mod">
          <ac:chgData name="Georgia Pattie" userId="2dfe2ed4-38e4-4def-ad90-7fec432a9b8b" providerId="ADAL" clId="{6F344E64-4AD7-4319-B666-F6E4446CE354}" dt="2022-04-26T06:39:12.176" v="536" actId="1076"/>
          <ac:spMkLst>
            <pc:docMk/>
            <pc:sldMk cId="3944809868" sldId="1124"/>
            <ac:spMk id="4" creationId="{4B6990EB-6CF3-4089-AE44-7EB23AD6823B}"/>
          </ac:spMkLst>
        </pc:spChg>
        <pc:spChg chg="mod">
          <ac:chgData name="Georgia Pattie" userId="2dfe2ed4-38e4-4def-ad90-7fec432a9b8b" providerId="ADAL" clId="{6F344E64-4AD7-4319-B666-F6E4446CE354}" dt="2022-04-26T07:11:50.299" v="643" actId="20577"/>
          <ac:spMkLst>
            <pc:docMk/>
            <pc:sldMk cId="3944809868" sldId="1124"/>
            <ac:spMk id="15" creationId="{3B6EC101-47C7-6044-8355-6B9EFCA9B29F}"/>
          </ac:spMkLst>
        </pc:spChg>
        <pc:spChg chg="mod">
          <ac:chgData name="Georgia Pattie" userId="2dfe2ed4-38e4-4def-ad90-7fec432a9b8b" providerId="ADAL" clId="{6F344E64-4AD7-4319-B666-F6E4446CE354}" dt="2022-04-26T07:11:39.946" v="641" actId="1076"/>
          <ac:spMkLst>
            <pc:docMk/>
            <pc:sldMk cId="3944809868" sldId="1124"/>
            <ac:spMk id="20" creationId="{36A1F259-8135-4177-8900-80023D75E500}"/>
          </ac:spMkLst>
        </pc:spChg>
        <pc:spChg chg="add">
          <ac:chgData name="Georgia Pattie" userId="2dfe2ed4-38e4-4def-ad90-7fec432a9b8b" providerId="ADAL" clId="{6F344E64-4AD7-4319-B666-F6E4446CE354}" dt="2022-04-26T07:00:24.038" v="606"/>
          <ac:spMkLst>
            <pc:docMk/>
            <pc:sldMk cId="3944809868" sldId="1124"/>
            <ac:spMk id="24" creationId="{170B456A-919E-447D-84B6-EB0B4B1C0920}"/>
          </ac:spMkLst>
        </pc:spChg>
        <pc:spChg chg="mod">
          <ac:chgData name="Georgia Pattie" userId="2dfe2ed4-38e4-4def-ad90-7fec432a9b8b" providerId="ADAL" clId="{6F344E64-4AD7-4319-B666-F6E4446CE354}" dt="2022-04-26T07:11:19.887" v="636" actId="1076"/>
          <ac:spMkLst>
            <pc:docMk/>
            <pc:sldMk cId="3944809868" sldId="1124"/>
            <ac:spMk id="47" creationId="{EAFEF590-01C4-384C-971C-081800AC4FFE}"/>
          </ac:spMkLst>
        </pc:spChg>
        <pc:spChg chg="mod">
          <ac:chgData name="Georgia Pattie" userId="2dfe2ed4-38e4-4def-ad90-7fec432a9b8b" providerId="ADAL" clId="{6F344E64-4AD7-4319-B666-F6E4446CE354}" dt="2022-04-26T07:11:11.765" v="634" actId="1076"/>
          <ac:spMkLst>
            <pc:docMk/>
            <pc:sldMk cId="3944809868" sldId="1124"/>
            <ac:spMk id="52" creationId="{36A7E434-A561-C54B-BF5E-971AA2157DD5}"/>
          </ac:spMkLst>
        </pc:spChg>
        <pc:picChg chg="mod">
          <ac:chgData name="Georgia Pattie" userId="2dfe2ed4-38e4-4def-ad90-7fec432a9b8b" providerId="ADAL" clId="{6F344E64-4AD7-4319-B666-F6E4446CE354}" dt="2022-04-26T07:12:05.164" v="645" actId="1076"/>
          <ac:picMkLst>
            <pc:docMk/>
            <pc:sldMk cId="3944809868" sldId="1124"/>
            <ac:picMk id="23" creationId="{7767B449-B374-FD43-8C0E-2055ADC52EF2}"/>
          </ac:picMkLst>
        </pc:picChg>
        <pc:cxnChg chg="mod">
          <ac:chgData name="Georgia Pattie" userId="2dfe2ed4-38e4-4def-ad90-7fec432a9b8b" providerId="ADAL" clId="{6F344E64-4AD7-4319-B666-F6E4446CE354}" dt="2022-04-26T07:11:56.637" v="644" actId="1076"/>
          <ac:cxnSpMkLst>
            <pc:docMk/>
            <pc:sldMk cId="3944809868" sldId="1124"/>
            <ac:cxnSpMk id="6" creationId="{2216C010-ACFF-8D46-B2EE-C3159C055668}"/>
          </ac:cxnSpMkLst>
        </pc:cxnChg>
      </pc:sldChg>
      <pc:sldChg chg="modSp add modAnim">
        <pc:chgData name="Georgia Pattie" userId="2dfe2ed4-38e4-4def-ad90-7fec432a9b8b" providerId="ADAL" clId="{6F344E64-4AD7-4319-B666-F6E4446CE354}" dt="2022-04-26T07:20:44.983" v="856"/>
        <pc:sldMkLst>
          <pc:docMk/>
          <pc:sldMk cId="3884806255" sldId="1125"/>
        </pc:sldMkLst>
        <pc:spChg chg="mod">
          <ac:chgData name="Georgia Pattie" userId="2dfe2ed4-38e4-4def-ad90-7fec432a9b8b" providerId="ADAL" clId="{6F344E64-4AD7-4319-B666-F6E4446CE354}" dt="2022-04-26T07:14:43.730" v="666" actId="20577"/>
          <ac:spMkLst>
            <pc:docMk/>
            <pc:sldMk cId="3884806255" sldId="1125"/>
            <ac:spMk id="15" creationId="{3B6EC101-47C7-6044-8355-6B9EFCA9B29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EEBA5-1457-4BEE-AAE6-A529A9BD4196}" type="datetimeFigureOut">
              <a:rPr lang="en-AU" smtClean="0"/>
              <a:t>29/07/2022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478B2-DA47-4BCE-9026-68534B1A6F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480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F4ECF-D87B-41B7-9F78-C7F743A62BD7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0973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F4ECF-D87B-41B7-9F78-C7F743A62BD7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6888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F4ECF-D87B-41B7-9F78-C7F743A62BD7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447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4DF3C-A9F6-A74C-B2D7-3B33D5CB16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Segoe UI Symbol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Unit title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F99FB5-7327-DB4A-81B6-1BB81F519A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10800" y="6530546"/>
            <a:ext cx="1981200" cy="327454"/>
          </a:xfrm>
          <a:solidFill>
            <a:srgbClr val="6AA84F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  <a:latin typeface="Segoe UI Symbol" panose="020B0502040204020203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Insert year, subject, unit no.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4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4D727-2B25-0049-B30B-05E0BDA8B5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172816"/>
            <a:ext cx="3932237" cy="974036"/>
          </a:xfrm>
        </p:spPr>
        <p:txBody>
          <a:bodyPr anchor="t" anchorCtr="0"/>
          <a:lstStyle>
            <a:lvl1pPr>
              <a:defRPr sz="3200" b="1"/>
            </a:lvl1pPr>
          </a:lstStyle>
          <a:p>
            <a:r>
              <a:rPr lang="en-GB"/>
              <a:t>Click to edit heading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D10894-7922-E147-8CD4-A81E79C636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46769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021DE1-9BCE-A243-862B-D363ED406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16827"/>
            <a:ext cx="3932237" cy="36521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C9AE920-E8E4-984D-86F5-698273FF0B20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1353800" y="6530546"/>
            <a:ext cx="838200" cy="327454"/>
          </a:xfrm>
          <a:solidFill>
            <a:srgbClr val="6AA84F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  <a:latin typeface="Segoe UI Symbol" panose="020B0502040204020203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XX-XX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1F834A-5A65-0E43-BA2F-74CACF7362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83187" y="5868988"/>
            <a:ext cx="4676907" cy="322262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sz="800"/>
              <a:t>Click to add source information</a:t>
            </a:r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55E15F0-BF04-F544-A736-853A369DD4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419421" y="87187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B1C6D4A-A5FF-984F-899F-B045D72B6E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12636" y="0"/>
            <a:ext cx="1979364" cy="320257"/>
          </a:xfrm>
          <a:solidFill>
            <a:schemeClr val="accent6"/>
          </a:solidFill>
        </p:spPr>
        <p:txBody>
          <a:bodyPr wrap="square" tIns="90000" bIns="90000">
            <a:sp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000"/>
              <a:t>Click to insert text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F7088B-757B-CC4D-AFAE-21DE799236B0}"/>
              </a:ext>
            </a:extLst>
          </p:cNvPr>
          <p:cNvSpPr txBox="1">
            <a:spLocks/>
          </p:cNvSpPr>
          <p:nvPr/>
        </p:nvSpPr>
        <p:spPr>
          <a:xfrm>
            <a:off x="839788" y="872009"/>
            <a:ext cx="700833" cy="230832"/>
          </a:xfrm>
          <a:prstGeom prst="rect">
            <a:avLst/>
          </a:prstGeom>
          <a:solidFill>
            <a:srgbClr val="6AA84F"/>
          </a:solidFill>
        </p:spPr>
        <p:txBody>
          <a:bodyPr vert="horz" wrap="none" lIns="91440" tIns="45720" rIns="91440" bIns="45720" rtlCol="0" anchor="ctr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Segoe UI Symbol" panose="020B0502040204020203" pitchFamily="34" charset="0"/>
              </a:rPr>
              <a:t>ACTIVITY</a:t>
            </a:r>
            <a:endParaRPr lang="en-US">
              <a:latin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999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ans of Participa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4FE46E2-B2C3-EE43-8396-2A879938A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560" y="2500278"/>
            <a:ext cx="720000" cy="720000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B037BB0E-0F2B-EF4C-9825-19F712F48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560" y="3305045"/>
            <a:ext cx="720000" cy="7200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ADD8388-D5B5-1A4D-ADE6-C88BEEA61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560" y="4109812"/>
            <a:ext cx="720001" cy="720001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2A0C060-8DC1-D64B-A7AA-2536220A2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4419" y="4914579"/>
            <a:ext cx="720001" cy="720001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C49C7C8A-034A-5941-B117-F6F6545A44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418" y="4914579"/>
            <a:ext cx="720001" cy="7200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CF84EB3-3883-144D-8BEC-C637BB6E2FF3}"/>
              </a:ext>
            </a:extLst>
          </p:cNvPr>
          <p:cNvSpPr txBox="1"/>
          <p:nvPr/>
        </p:nvSpPr>
        <p:spPr>
          <a:xfrm>
            <a:off x="2259038" y="2583278"/>
            <a:ext cx="2900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latin typeface="Segoe UI Symbol" panose="020B0502040204020203" pitchFamily="34" charset="0"/>
              </a:rPr>
              <a:t>WHITEBOARDS</a:t>
            </a:r>
          </a:p>
          <a:p>
            <a:r>
              <a:rPr lang="en-US" sz="1000" b="0">
                <a:latin typeface="Segoe UI Symbol" panose="020B0502040204020203" pitchFamily="34" charset="0"/>
              </a:rPr>
              <a:t>All students respond to the teacher’s question, showing their responses at the same time.</a:t>
            </a:r>
          </a:p>
        </p:txBody>
      </p:sp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E5C0AAEF-756E-1846-95C4-07041A50DD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9485" y="2500278"/>
            <a:ext cx="720000" cy="720000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8D7B7CFC-6EB8-3843-85CD-BAB4EACDEF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9485" y="2500278"/>
            <a:ext cx="720000" cy="720000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4E7FB63F-F338-BE46-AF08-EE4AC87C84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9484" y="2500278"/>
            <a:ext cx="720001" cy="720001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8D0A038A-4FC3-544C-AF8F-7AD268CA89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39483" y="2500278"/>
            <a:ext cx="720001" cy="720001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91AA171F-10E5-D54B-A3D6-0C8A1053BB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39482" y="3305043"/>
            <a:ext cx="720002" cy="720002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72338F61-BFB1-C341-AD2C-17AB1E23AA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39482" y="4109809"/>
            <a:ext cx="720001" cy="72000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71802FD-ECFC-6748-968D-9D4568440A2F}"/>
              </a:ext>
            </a:extLst>
          </p:cNvPr>
          <p:cNvSpPr txBox="1"/>
          <p:nvPr/>
        </p:nvSpPr>
        <p:spPr>
          <a:xfrm>
            <a:off x="2259038" y="3388045"/>
            <a:ext cx="2900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latin typeface="Segoe UI Symbol" panose="020B0502040204020203" pitchFamily="34" charset="0"/>
              </a:rPr>
              <a:t>COLD CALL</a:t>
            </a:r>
          </a:p>
          <a:p>
            <a:r>
              <a:rPr lang="en-US" sz="1000" b="0">
                <a:latin typeface="Segoe UI Symbol" panose="020B0502040204020203" pitchFamily="34" charset="0"/>
              </a:rPr>
              <a:t>The teacher asks a question, gives wait time, then calls on individual students to respond.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AF6DF04-5F83-B041-B12A-FFF63CC1FEF3}"/>
              </a:ext>
            </a:extLst>
          </p:cNvPr>
          <p:cNvSpPr txBox="1"/>
          <p:nvPr/>
        </p:nvSpPr>
        <p:spPr>
          <a:xfrm>
            <a:off x="2259038" y="4192812"/>
            <a:ext cx="2900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latin typeface="Segoe UI Symbol" panose="020B0502040204020203" pitchFamily="34" charset="0"/>
              </a:rPr>
              <a:t>IN YOUR BOOK</a:t>
            </a:r>
          </a:p>
          <a:p>
            <a:r>
              <a:rPr lang="en-US" sz="1000" b="0">
                <a:latin typeface="Segoe UI Symbol" panose="020B0502040204020203" pitchFamily="34" charset="0"/>
              </a:rPr>
              <a:t>Students respond to a prompt in their exercise book or booklet.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8FEB5D-D8A7-B341-8038-4FA322AD4CB8}"/>
              </a:ext>
            </a:extLst>
          </p:cNvPr>
          <p:cNvSpPr txBox="1"/>
          <p:nvPr/>
        </p:nvSpPr>
        <p:spPr>
          <a:xfrm>
            <a:off x="2259038" y="4997579"/>
            <a:ext cx="290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latin typeface="Segoe UI Symbol" panose="020B0502040204020203" pitchFamily="34" charset="0"/>
              </a:rPr>
              <a:t>THUMBS UP, THUMBS DOWN</a:t>
            </a:r>
          </a:p>
          <a:p>
            <a:r>
              <a:rPr lang="en-US" sz="1000" b="0">
                <a:latin typeface="Segoe UI Symbol" panose="020B0502040204020203" pitchFamily="34" charset="0"/>
              </a:rPr>
              <a:t>Students indicate whether they agree or disagree with a statement, or whether something is an example or non-example.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245E952-2629-C84F-ACA3-4D2B0CC21EA8}"/>
              </a:ext>
            </a:extLst>
          </p:cNvPr>
          <p:cNvSpPr txBox="1"/>
          <p:nvPr/>
        </p:nvSpPr>
        <p:spPr>
          <a:xfrm>
            <a:off x="8857961" y="2583278"/>
            <a:ext cx="2900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latin typeface="Segoe UI Symbol" panose="020B0502040204020203" pitchFamily="34" charset="0"/>
              </a:rPr>
              <a:t>MULTIPLE CHOICE</a:t>
            </a:r>
          </a:p>
          <a:p>
            <a:r>
              <a:rPr lang="en-US" sz="1000" b="0">
                <a:latin typeface="Segoe UI Symbol" panose="020B0502040204020203" pitchFamily="34" charset="0"/>
              </a:rPr>
              <a:t>All students respond to a multiple-choice question with their fingers when prompted.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575B77A-5EE6-D347-B0E4-33C9E3FE3774}"/>
              </a:ext>
            </a:extLst>
          </p:cNvPr>
          <p:cNvSpPr txBox="1"/>
          <p:nvPr/>
        </p:nvSpPr>
        <p:spPr>
          <a:xfrm>
            <a:off x="8857961" y="3431830"/>
            <a:ext cx="2900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latin typeface="Segoe UI Symbol" panose="020B0502040204020203" pitchFamily="34" charset="0"/>
              </a:rPr>
              <a:t>TURN AND TALK</a:t>
            </a:r>
          </a:p>
          <a:p>
            <a:r>
              <a:rPr lang="en-US" sz="1000" b="0">
                <a:latin typeface="Segoe UI Symbol" panose="020B0502040204020203" pitchFamily="34" charset="0"/>
              </a:rPr>
              <a:t>Students discuss with the person next to them.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F10FA1A-155E-F048-B094-1247319BFFF4}"/>
              </a:ext>
            </a:extLst>
          </p:cNvPr>
          <p:cNvSpPr txBox="1"/>
          <p:nvPr/>
        </p:nvSpPr>
        <p:spPr>
          <a:xfrm>
            <a:off x="8857961" y="4192812"/>
            <a:ext cx="2900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latin typeface="Segoe UI Symbol" panose="020B0502040204020203" pitchFamily="34" charset="0"/>
              </a:rPr>
              <a:t>CHORAL RESPONSE</a:t>
            </a:r>
          </a:p>
          <a:p>
            <a:r>
              <a:rPr lang="en-US" sz="1000" b="0">
                <a:latin typeface="Segoe UI Symbol" panose="020B0502040204020203" pitchFamily="34" charset="0"/>
              </a:rPr>
              <a:t>Students respond orally all together.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D20C5D-7ED2-2743-93FA-FAE5308776E5}"/>
              </a:ext>
            </a:extLst>
          </p:cNvPr>
          <p:cNvSpPr txBox="1"/>
          <p:nvPr/>
        </p:nvSpPr>
        <p:spPr>
          <a:xfrm>
            <a:off x="1434419" y="1009344"/>
            <a:ext cx="9323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Segoe UI Symbol" panose="020B0502040204020203" pitchFamily="34" charset="0"/>
              </a:rPr>
              <a:t>Means of Participation</a:t>
            </a:r>
          </a:p>
        </p:txBody>
      </p:sp>
    </p:spTree>
    <p:extLst>
      <p:ext uri="{BB962C8B-B14F-4D97-AF65-F5344CB8AC3E}">
        <p14:creationId xmlns:p14="http://schemas.microsoft.com/office/powerpoint/2010/main" val="2945111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edi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EE0F2-4C49-E944-998C-AA9CBD20CD8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00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sz="1000"/>
              <a:t>Click to insert text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513375-15AC-A741-A082-A6DEA491DB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00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insert text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633E7EF-8333-004D-9986-361535AB8073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0210800" y="6530546"/>
            <a:ext cx="1981200" cy="327454"/>
          </a:xfrm>
          <a:solidFill>
            <a:srgbClr val="6AA84F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  <a:latin typeface="Segoe UI Symbol" panose="020B0502040204020203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Insert year, subject, unit no.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069C9-B38A-634F-8426-488928D6572B}"/>
              </a:ext>
            </a:extLst>
          </p:cNvPr>
          <p:cNvSpPr txBox="1"/>
          <p:nvPr/>
        </p:nvSpPr>
        <p:spPr>
          <a:xfrm>
            <a:off x="838200" y="702601"/>
            <a:ext cx="7842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Segoe UI Symbol" panose="020B0502040204020203" pitchFamily="34" charset="0"/>
              </a:rPr>
              <a:t>Credits</a:t>
            </a:r>
          </a:p>
        </p:txBody>
      </p:sp>
    </p:spTree>
    <p:extLst>
      <p:ext uri="{BB962C8B-B14F-4D97-AF65-F5344CB8AC3E}">
        <p14:creationId xmlns:p14="http://schemas.microsoft.com/office/powerpoint/2010/main" val="1807436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28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29/07/2022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7322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29/07/2022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6765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29/07/2022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3592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29/07/2022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6882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29/07/2022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2314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29/07/2022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906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EE0F2-4C49-E944-998C-AA9CBD20C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513375-15AC-A741-A082-A6DEA491DB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633E7EF-8333-004D-9986-361535AB8073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0210800" y="6530546"/>
            <a:ext cx="1981200" cy="327454"/>
          </a:xfrm>
          <a:solidFill>
            <a:schemeClr val="accent1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  <a:latin typeface="Segoe UI Symbol" panose="020B0502040204020203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Insert year, subject, unit no.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48E127-C63F-CF41-8E0E-46237C182479}"/>
              </a:ext>
            </a:extLst>
          </p:cNvPr>
          <p:cNvSpPr txBox="1"/>
          <p:nvPr/>
        </p:nvSpPr>
        <p:spPr>
          <a:xfrm>
            <a:off x="838200" y="767255"/>
            <a:ext cx="81901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Segoe UI Symbol" panose="020B0502040204020203" pitchFamily="34" charset="0"/>
              </a:rPr>
              <a:t>Lessons</a:t>
            </a:r>
          </a:p>
        </p:txBody>
      </p:sp>
    </p:spTree>
    <p:extLst>
      <p:ext uri="{BB962C8B-B14F-4D97-AF65-F5344CB8AC3E}">
        <p14:creationId xmlns:p14="http://schemas.microsoft.com/office/powerpoint/2010/main" val="2639185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29/07/2022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6476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29/07/2022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8376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29/07/2022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72270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29/07/2022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3601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29/07/2022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39930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011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1DCE2-2145-4F44-B891-33046D2268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17773"/>
            <a:ext cx="10515600" cy="812178"/>
          </a:xfrm>
        </p:spPr>
        <p:txBody>
          <a:bodyPr anchor="ctr" anchorCtr="1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lesson title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833453-DEB9-DB4C-9CBD-211712B7C2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1525" y="2919049"/>
            <a:ext cx="3028950" cy="198724"/>
          </a:xfrm>
        </p:spPr>
        <p:txBody>
          <a:bodyPr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LESSON NUMBER</a:t>
            </a:r>
          </a:p>
        </p:txBody>
      </p:sp>
    </p:spTree>
    <p:extLst>
      <p:ext uri="{BB962C8B-B14F-4D97-AF65-F5344CB8AC3E}">
        <p14:creationId xmlns:p14="http://schemas.microsoft.com/office/powerpoint/2010/main" val="188888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i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D10894-7922-E147-8CD4-A81E79C636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46769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021DE1-9BCE-A243-862B-D363ED406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01675"/>
            <a:ext cx="3932237" cy="45673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C9AE920-E8E4-984D-86F5-698273FF0B20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1353800" y="6530546"/>
            <a:ext cx="838200" cy="327454"/>
          </a:xfrm>
          <a:solidFill>
            <a:schemeClr val="accent1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  <a:latin typeface="Segoe UI Symbol" panose="020B0502040204020203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XX-XX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1F834A-5A65-0E43-BA2F-74CACF7362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83187" y="5868988"/>
            <a:ext cx="4676907" cy="322262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sz="800"/>
              <a:t>Click to add source information</a:t>
            </a:r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55E15F0-BF04-F544-A736-853A369DD4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419421" y="87187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B1C6D4A-A5FF-984F-899F-B045D72B6E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12636" y="0"/>
            <a:ext cx="1979364" cy="320257"/>
          </a:xfrm>
          <a:solidFill>
            <a:schemeClr val="accent1"/>
          </a:solidFill>
        </p:spPr>
        <p:txBody>
          <a:bodyPr wrap="square" tIns="90000" bIns="90000">
            <a:sp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000"/>
              <a:t>Click to insert text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1D41379-298D-634D-B43E-DAE63E29B9FB}"/>
              </a:ext>
            </a:extLst>
          </p:cNvPr>
          <p:cNvSpPr txBox="1">
            <a:spLocks/>
          </p:cNvSpPr>
          <p:nvPr/>
        </p:nvSpPr>
        <p:spPr>
          <a:xfrm>
            <a:off x="839788" y="987425"/>
            <a:ext cx="997389" cy="230832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91440" tIns="45720" rIns="91440" bIns="45720" rtlCol="0" anchor="ctr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Segoe UI Symbol" panose="020B0502040204020203" pitchFamily="34" charset="0"/>
              </a:rPr>
              <a:t>ORIENTATION</a:t>
            </a:r>
            <a:endParaRPr lang="en-US">
              <a:latin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42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4D727-2B25-0049-B30B-05E0BDA8B5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GB"/>
              <a:t>Click to edit heading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D10894-7922-E147-8CD4-A81E79C636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46769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021DE1-9BCE-A243-862B-D363ED406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C9AE920-E8E4-984D-86F5-698273FF0B20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1353800" y="6530546"/>
            <a:ext cx="838200" cy="327454"/>
          </a:xfrm>
          <a:solidFill>
            <a:srgbClr val="6AA84F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  <a:latin typeface="Segoe UI Symbol" panose="020B0502040204020203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XX-XX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1F834A-5A65-0E43-BA2F-74CACF7362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83187" y="5868988"/>
            <a:ext cx="4676907" cy="322262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sz="800"/>
              <a:t>Click to add source information</a:t>
            </a:r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55E15F0-BF04-F544-A736-853A369DD4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419421" y="87187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B1C6D4A-A5FF-984F-899F-B045D72B6E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12636" y="0"/>
            <a:ext cx="1979364" cy="320257"/>
          </a:xfrm>
          <a:solidFill>
            <a:schemeClr val="accent6"/>
          </a:solidFill>
        </p:spPr>
        <p:txBody>
          <a:bodyPr wrap="square" tIns="90000" bIns="90000">
            <a:sp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000"/>
              <a:t>Click to insert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63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5629B-0D19-0B45-A782-26CC18CD2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508006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GB"/>
              <a:t>Click to edit heading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2CCE8-2288-A34F-AF59-50CA953580D1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F2DCB97-0D6D-D24D-9616-6D9C8B48B5F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1353800" y="6530546"/>
            <a:ext cx="838200" cy="327454"/>
          </a:xfrm>
          <a:solidFill>
            <a:srgbClr val="6AA84F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  <a:latin typeface="Segoe UI Symbol" panose="020B0502040204020203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XX-XX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B55BECD-0A91-6247-81CB-A42C2AF451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19421" y="87187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E45E93E-BDEA-784C-AA69-F9C61064A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12636" y="0"/>
            <a:ext cx="1979364" cy="320257"/>
          </a:xfrm>
          <a:solidFill>
            <a:schemeClr val="accent6"/>
          </a:solidFill>
        </p:spPr>
        <p:txBody>
          <a:bodyPr wrap="square" tIns="90000" bIns="90000">
            <a:spAutoFit/>
          </a:bodyPr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000"/>
              <a:t>Click to insert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33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EBA86-DEDC-7E4B-821B-F846AD994E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14390"/>
            <a:ext cx="7765973" cy="3018622"/>
          </a:xfrm>
        </p:spPr>
        <p:txBody>
          <a:bodyPr anchor="t" anchorCtr="0">
            <a:normAutofit/>
          </a:bodyPr>
          <a:lstStyle>
            <a:lvl1pPr>
              <a:defRPr sz="6000" b="1"/>
            </a:lvl1pPr>
          </a:lstStyle>
          <a:p>
            <a:r>
              <a:rPr lang="en-GB"/>
              <a:t>Click to edit main point</a:t>
            </a:r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01385AA-F6F5-B04A-A946-3BA1768A87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1935247"/>
            <a:ext cx="1003801" cy="230832"/>
          </a:xfrm>
          <a:solidFill>
            <a:srgbClr val="6AA84F"/>
          </a:solidFill>
        </p:spPr>
        <p:txBody>
          <a:bodyPr wrap="none" anchor="ctr" anchorCtr="0">
            <a:spAutoFit/>
          </a:bodyPr>
          <a:lstStyle>
            <a:lvl1pPr marL="0" indent="0" algn="l">
              <a:buNone/>
              <a:defRPr sz="1000" b="1">
                <a:solidFill>
                  <a:schemeClr val="bg1"/>
                </a:solidFill>
                <a:latin typeface="Segoe UI Symbol" panose="020B0502040204020203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700A4BCF-8A58-4349-89A1-3ED46352E2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19421" y="87187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544685E-7D20-984E-B35B-581701E6C0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12636" y="0"/>
            <a:ext cx="1979364" cy="320257"/>
          </a:xfrm>
          <a:solidFill>
            <a:schemeClr val="accent6"/>
          </a:solidFill>
        </p:spPr>
        <p:txBody>
          <a:bodyPr wrap="square" tIns="90000" bIns="90000">
            <a:sp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000"/>
              <a:t>Click to insert text</a:t>
            </a:r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F2F07A6-FF6E-124A-8C84-15C0F61BCB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53800" y="6530546"/>
            <a:ext cx="838200" cy="327454"/>
          </a:xfrm>
          <a:solidFill>
            <a:schemeClr val="accent6"/>
          </a:solidFill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XX-XX</a:t>
            </a:r>
          </a:p>
        </p:txBody>
      </p:sp>
    </p:spTree>
    <p:extLst>
      <p:ext uri="{BB962C8B-B14F-4D97-AF65-F5344CB8AC3E}">
        <p14:creationId xmlns:p14="http://schemas.microsoft.com/office/powerpoint/2010/main" val="1913651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7029B-B428-B347-8EAF-B182D90A5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08006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C6E0622-470A-DF43-A10A-EBE7A893DD5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1353800" y="6530546"/>
            <a:ext cx="838200" cy="327454"/>
          </a:xfrm>
          <a:solidFill>
            <a:srgbClr val="6AA84F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  <a:latin typeface="Segoe UI Symbol" panose="020B0502040204020203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XX-XX</a:t>
            </a:r>
            <a:endParaRPr lang="en-US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C9FC7414-AEA8-9B4C-B9BC-0859EB73A7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19421" y="87187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295EBA9-1A04-B44C-9363-9C2B43A990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12636" y="0"/>
            <a:ext cx="1979364" cy="320257"/>
          </a:xfrm>
          <a:solidFill>
            <a:schemeClr val="accent6"/>
          </a:solidFill>
        </p:spPr>
        <p:txBody>
          <a:bodyPr wrap="square" tIns="90000" bIns="90000">
            <a:sp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000"/>
              <a:t>Click to insert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D11DC703-45CF-7445-9615-019B1B114F3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1353800" y="6530546"/>
            <a:ext cx="838200" cy="327454"/>
          </a:xfrm>
          <a:solidFill>
            <a:srgbClr val="6AA84F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  <a:latin typeface="Segoe UI Symbol" panose="020B0502040204020203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XX-XX</a:t>
            </a:r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B4A2B4DA-2CE5-A741-AE2F-BCB9E848708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19421" y="87187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B37F995-7970-DC43-9BCB-4AC1C47269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892884"/>
            <a:ext cx="10212636" cy="596511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0F87EE4-A9D3-1E49-B743-9C5E8B4C54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12636" y="0"/>
            <a:ext cx="1979364" cy="320257"/>
          </a:xfrm>
          <a:solidFill>
            <a:schemeClr val="accent6"/>
          </a:solidFill>
        </p:spPr>
        <p:txBody>
          <a:bodyPr wrap="square" tIns="90000" bIns="90000">
            <a:sp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000"/>
              <a:t>Click to insert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5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80185B-A0A2-5845-8CF9-691F60F26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E758F-4CFC-E84A-86C1-7EB1AC590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E6E50-71FA-4541-8FA1-94DDC9A0E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 Symbol" panose="020B0502040204020203" pitchFamily="34" charset="0"/>
              </a:defRPr>
            </a:lvl1pPr>
          </a:lstStyle>
          <a:p>
            <a:fld id="{72237F8B-9C5C-6E42-9A92-52F1619167E6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14F76-8EBD-1E4D-82BC-536BD85305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 Symbol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CADBD-7CC4-7B44-B4CF-072167262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 Symbol" panose="020B0502040204020203" pitchFamily="34" charset="0"/>
              </a:defRPr>
            </a:lvl1pPr>
          </a:lstStyle>
          <a:p>
            <a:fld id="{E12C9F53-2A72-4042-A758-E9BEDC891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3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 Symbol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Symbol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Symbol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Symbol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Symbol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Symbol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6F4EABA-7327-4C9B-A25B-2EC6D8E7B2ED}" type="datetimeFigureOut">
              <a:rPr lang="en-AU" smtClean="0"/>
              <a:pPr/>
              <a:t>29/07/2022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482C3C5-518F-455F-891D-918179D3F32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370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1.png"/><Relationship Id="rId4" Type="http://schemas.openxmlformats.org/officeDocument/2006/relationships/image" Target="../media/image16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40BDE3-08CA-4B6C-9FF3-036D3F24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7895" y="1324744"/>
            <a:ext cx="10016210" cy="4208512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AU" sz="2800" b="1" dirty="0"/>
              <a:t>Year: </a:t>
            </a:r>
            <a:r>
              <a:rPr lang="en-AU" sz="2800" dirty="0"/>
              <a:t>4</a:t>
            </a:r>
          </a:p>
          <a:p>
            <a:pPr algn="l"/>
            <a:endParaRPr lang="en-AU" sz="2800" dirty="0"/>
          </a:p>
          <a:p>
            <a:pPr algn="l"/>
            <a:r>
              <a:rPr lang="en-AU" sz="2800" b="1" dirty="0"/>
              <a:t>Term</a:t>
            </a:r>
            <a:r>
              <a:rPr lang="en-AU" sz="2800" b="1"/>
              <a:t>: </a:t>
            </a:r>
            <a:r>
              <a:rPr lang="en-AU" sz="2800" smtClean="0"/>
              <a:t>1</a:t>
            </a:r>
            <a:endParaRPr lang="en-AU" sz="2800" dirty="0"/>
          </a:p>
          <a:p>
            <a:pPr algn="l"/>
            <a:endParaRPr lang="en-AU" sz="2800" dirty="0"/>
          </a:p>
          <a:p>
            <a:pPr algn="l"/>
            <a:r>
              <a:rPr lang="en-AU" sz="2800" b="1" dirty="0"/>
              <a:t>Objective: </a:t>
            </a:r>
            <a:r>
              <a:rPr lang="en-AU" sz="2800" dirty="0"/>
              <a:t>Identify and correct run on sentences in a passage </a:t>
            </a:r>
          </a:p>
          <a:p>
            <a:pPr algn="l"/>
            <a:endParaRPr lang="en-AU" sz="2800" dirty="0"/>
          </a:p>
          <a:p>
            <a:pPr algn="l"/>
            <a:r>
              <a:rPr lang="en-AU" sz="2800" b="1" dirty="0"/>
              <a:t>Author: </a:t>
            </a:r>
            <a:r>
              <a:rPr lang="en-AU" sz="2800" dirty="0"/>
              <a:t>Georgia </a:t>
            </a:r>
            <a:r>
              <a:rPr lang="en-AU" sz="2800" dirty="0" smtClean="0"/>
              <a:t>Pattie &amp; Stephanie Le Lievre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12359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Hinge-Point Question: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36176" y="144512"/>
            <a:ext cx="674079" cy="674079"/>
          </a:xfr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6587" y="149208"/>
            <a:ext cx="693813" cy="6791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393" y="519165"/>
            <a:ext cx="94246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Century Gothic" panose="020B0502020202020204" pitchFamily="34" charset="0"/>
              </a:rPr>
              <a:t>Which of the following are examples of run-on sentences?</a:t>
            </a:r>
            <a:endParaRPr lang="en-A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181939" y="1250631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 smtClean="0">
                <a:latin typeface="Century Gothic" panose="020B0502020202020204" pitchFamily="34" charset="0"/>
              </a:rPr>
              <a:t>CFU:</a:t>
            </a:r>
          </a:p>
          <a:p>
            <a:r>
              <a:rPr lang="en-AU" sz="1400" dirty="0" smtClean="0">
                <a:latin typeface="Century Gothic" panose="020B0502020202020204" pitchFamily="34" charset="0"/>
              </a:rPr>
              <a:t>Why are they examples/ non-examples of run-on sentences? 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A9924460-5361-4D50-859B-CC97537E0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974" y="1510144"/>
            <a:ext cx="674078" cy="674078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C3420E7-CE57-4B1D-AD62-CB7FA61E3E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974" y="2729474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D65545B-321E-4257-A265-A295D435BB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974" y="3916264"/>
            <a:ext cx="674078" cy="67407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9F15CF06-C2C5-494C-8B69-F60F1C1758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974" y="5116927"/>
            <a:ext cx="674078" cy="6740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65754" y="1546924"/>
            <a:ext cx="7630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entury Gothic" panose="020B0502020202020204" pitchFamily="34" charset="0"/>
              </a:rPr>
              <a:t>They knocked on the front door and nobody answered and they turned the handle and they slowly opened the door.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71495" y="2757221"/>
            <a:ext cx="7630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Century Gothic" panose="020B0502020202020204" pitchFamily="34" charset="0"/>
              </a:rPr>
              <a:t>Elephants are the largest land mammals on earth and have distinctly massive bodies, large ears, and long trunks.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65754" y="3944010"/>
            <a:ext cx="7630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entury Gothic" panose="020B0502020202020204" pitchFamily="34" charset="0"/>
              </a:rPr>
              <a:t>Prior to the game commencing, we walked to the canteen and placed our lunch order.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65754" y="4992301"/>
            <a:ext cx="7630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entury Gothic" panose="020B0502020202020204" pitchFamily="34" charset="0"/>
              </a:rPr>
              <a:t>Jupiter is </a:t>
            </a:r>
            <a:r>
              <a:rPr lang="en-AU" dirty="0">
                <a:latin typeface="Century Gothic" panose="020B0502020202020204" pitchFamily="34" charset="0"/>
              </a:rPr>
              <a:t>the largest planet in our solar </a:t>
            </a:r>
            <a:r>
              <a:rPr lang="en-AU" dirty="0" smtClean="0">
                <a:latin typeface="Century Gothic" panose="020B0502020202020204" pitchFamily="34" charset="0"/>
              </a:rPr>
              <a:t>system and is a </a:t>
            </a:r>
            <a:r>
              <a:rPr lang="en-AU" dirty="0">
                <a:latin typeface="Century Gothic" panose="020B0502020202020204" pitchFamily="34" charset="0"/>
              </a:rPr>
              <a:t>gas giant, made mostly of hydrogen and </a:t>
            </a:r>
            <a:r>
              <a:rPr lang="en-AU" dirty="0" smtClean="0">
                <a:latin typeface="Century Gothic" panose="020B0502020202020204" pitchFamily="34" charset="0"/>
              </a:rPr>
              <a:t>helium and easily recognised by its alternating dark belts.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0225" y="2166373"/>
            <a:ext cx="651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This is an example of a run-on sentence.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1259" y="3321187"/>
            <a:ext cx="6519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This is NOT an example of a run-on sentence. This sentence reads well and has an appropriate conjunction (and).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1258" y="4449125"/>
            <a:ext cx="6519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This is NOT an example of a run-on sentence. This sentence reads well and is punctuated correctly.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1257" y="5791005"/>
            <a:ext cx="6519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This is an example of a run-on sentence. 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067192" y="4387569"/>
            <a:ext cx="1636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solidFill>
                  <a:srgbClr val="FF0000"/>
                </a:solidFill>
              </a:rPr>
              <a:t>A &amp; D</a:t>
            </a:r>
            <a:endParaRPr lang="en-AU" sz="4400" dirty="0">
              <a:solidFill>
                <a:srgbClr val="FF0000"/>
              </a:solidFill>
            </a:endParaRP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8432" y="151747"/>
            <a:ext cx="674079" cy="674079"/>
          </a:xfrm>
          <a:prstGeom prst="rect">
            <a:avLst/>
          </a:prstGeom>
        </p:spPr>
      </p:pic>
      <p:pic>
        <p:nvPicPr>
          <p:cNvPr id="24" name="Picture 2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66713" y="151748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0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5032" y="170320"/>
            <a:ext cx="693813" cy="6791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81939" y="1250631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Why is this an example of a run-on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How could we fix this run on sentence?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69331"/>
            <a:ext cx="8490056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latin typeface="Century Gothic" panose="020B0502020202020204" pitchFamily="34" charset="0"/>
                <a:ea typeface="+mn-lt"/>
                <a:cs typeface="Arial" panose="020B0604020202020204"/>
              </a:rPr>
              <a:t>Read </a:t>
            </a:r>
            <a:r>
              <a:rPr lang="en-AU" sz="2000" dirty="0">
                <a:latin typeface="Century Gothic" panose="020B0502020202020204" pitchFamily="34" charset="0"/>
                <a:ea typeface="+mn-lt"/>
                <a:cs typeface="Arial" panose="020B0604020202020204"/>
              </a:rPr>
              <a:t>the sentence aloud.  </a:t>
            </a:r>
            <a:endParaRPr lang="en-US" sz="2000" dirty="0">
              <a:latin typeface="Century Gothic" panose="020B0502020202020204" pitchFamily="34" charset="0"/>
              <a:ea typeface="+mn-lt"/>
              <a:cs typeface="Arial" panose="020B0604020202020204"/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AU" sz="2000" dirty="0" smtClean="0">
                <a:latin typeface="Century Gothic" panose="020B0502020202020204" pitchFamily="34" charset="0"/>
                <a:ea typeface="+mn-lt"/>
                <a:cs typeface="Arial" panose="020B0604020202020204"/>
              </a:rPr>
              <a:t>Identify </a:t>
            </a:r>
            <a:r>
              <a:rPr lang="en-AU" sz="2000" dirty="0">
                <a:latin typeface="Century Gothic" panose="020B0502020202020204" pitchFamily="34" charset="0"/>
                <a:ea typeface="+mn-lt"/>
                <a:cs typeface="Arial" panose="020B0604020202020204"/>
              </a:rPr>
              <a:t>if it is a run-on sentence.</a:t>
            </a:r>
            <a:endParaRPr lang="en-US" sz="2000" dirty="0">
              <a:latin typeface="Century Gothic" panose="020B0502020202020204" pitchFamily="34" charset="0"/>
              <a:ea typeface="+mn-lt"/>
              <a:cs typeface="Arial" panose="020B0604020202020204"/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AU" sz="2000" dirty="0" smtClean="0">
                <a:latin typeface="Century Gothic" panose="020B0502020202020204" pitchFamily="34" charset="0"/>
                <a:ea typeface="+mn-lt"/>
                <a:cs typeface="Arial" panose="020B0604020202020204"/>
              </a:rPr>
              <a:t>Add </a:t>
            </a:r>
            <a:r>
              <a:rPr lang="en-AU" sz="2000" dirty="0">
                <a:latin typeface="Century Gothic" panose="020B0502020202020204" pitchFamily="34" charset="0"/>
                <a:ea typeface="+mn-lt"/>
                <a:cs typeface="Arial" panose="020B0604020202020204"/>
              </a:rPr>
              <a:t>punctuation or a conjunction to make it a complete sentence.  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AU" sz="2000" dirty="0" smtClean="0">
                <a:latin typeface="Century Gothic" panose="020B0502020202020204" pitchFamily="34" charset="0"/>
                <a:ea typeface="+mn-lt"/>
                <a:cs typeface="Arial" panose="020B0604020202020204"/>
              </a:rPr>
              <a:t>Separate </a:t>
            </a:r>
            <a:r>
              <a:rPr lang="en-AU" sz="2000" dirty="0">
                <a:latin typeface="Century Gothic" panose="020B0502020202020204" pitchFamily="34" charset="0"/>
                <a:ea typeface="+mn-lt"/>
                <a:cs typeface="Arial" panose="020B0604020202020204"/>
              </a:rPr>
              <a:t>the clauses into more than one sentence.</a:t>
            </a:r>
            <a:endParaRPr lang="en-AU" sz="2000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C63DB6-DF5A-442E-B75C-9A6C90A71A7A}"/>
              </a:ext>
            </a:extLst>
          </p:cNvPr>
          <p:cNvSpPr txBox="1"/>
          <p:nvPr/>
        </p:nvSpPr>
        <p:spPr>
          <a:xfrm>
            <a:off x="206276" y="2369879"/>
            <a:ext cx="945153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</a:rPr>
              <a:t>Magma is extremely hot liquid rock under the Earth's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</a:rPr>
              <a:t>surface,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</a:rPr>
              <a:t>when magma flows onto the Earth's surface, it's called lava.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FEF590-01C4-384C-971C-081800AC4FFE}"/>
              </a:ext>
            </a:extLst>
          </p:cNvPr>
          <p:cNvSpPr txBox="1"/>
          <p:nvPr/>
        </p:nvSpPr>
        <p:spPr>
          <a:xfrm>
            <a:off x="509396" y="4124206"/>
            <a:ext cx="10931988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lt"/>
                <a:cs typeface="Arial" panose="020B0604020202020204"/>
              </a:rPr>
              <a:t>Magma is extremely hot liquid rock under the Earth's surface. When magma flows onto the Earth's surface, it's called lava. 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480" y="5762588"/>
            <a:ext cx="10585643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Century Gothic" panose="020B0502020202020204" pitchFamily="34" charset="0"/>
              </a:rPr>
              <a:t>This sentence should be two different simple sentences, as they are completely separate ideas about Magma</a:t>
            </a:r>
            <a:r>
              <a:rPr lang="en-AU" sz="2000" i="1" dirty="0" smtClean="0">
                <a:latin typeface="Century Gothic" panose="020B0502020202020204" pitchFamily="34" charset="0"/>
              </a:rPr>
              <a:t>. </a:t>
            </a:r>
            <a:endParaRPr lang="en-AU" sz="2000" i="1" dirty="0">
              <a:latin typeface="Century Gothic" panose="020B0502020202020204" pitchFamily="34" charset="0"/>
            </a:endParaRPr>
          </a:p>
        </p:txBody>
      </p:sp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3234" y="174583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0531" y="184665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81939" y="1250631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Why is this an example of a run-on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How could we fix this run on sentence?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69331"/>
            <a:ext cx="8490056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latin typeface="Century Gothic" panose="020B0502020202020204" pitchFamily="34" charset="0"/>
                <a:ea typeface="+mn-lt"/>
                <a:cs typeface="Arial" panose="020B0604020202020204"/>
              </a:rPr>
              <a:t>Read </a:t>
            </a:r>
            <a:r>
              <a:rPr lang="en-AU" sz="2000" dirty="0">
                <a:latin typeface="Century Gothic" panose="020B0502020202020204" pitchFamily="34" charset="0"/>
                <a:ea typeface="+mn-lt"/>
                <a:cs typeface="Arial" panose="020B0604020202020204"/>
              </a:rPr>
              <a:t>the sentence aloud.  </a:t>
            </a:r>
            <a:endParaRPr lang="en-US" sz="2000" dirty="0">
              <a:latin typeface="Century Gothic" panose="020B0502020202020204" pitchFamily="34" charset="0"/>
              <a:ea typeface="+mn-lt"/>
              <a:cs typeface="Arial" panose="020B0604020202020204"/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AU" sz="2000" dirty="0" smtClean="0">
                <a:latin typeface="Century Gothic" panose="020B0502020202020204" pitchFamily="34" charset="0"/>
                <a:ea typeface="+mn-lt"/>
                <a:cs typeface="Arial" panose="020B0604020202020204"/>
              </a:rPr>
              <a:t>Identify </a:t>
            </a:r>
            <a:r>
              <a:rPr lang="en-AU" sz="2000" dirty="0">
                <a:latin typeface="Century Gothic" panose="020B0502020202020204" pitchFamily="34" charset="0"/>
                <a:ea typeface="+mn-lt"/>
                <a:cs typeface="Arial" panose="020B0604020202020204"/>
              </a:rPr>
              <a:t>if it is a run-on sentence.</a:t>
            </a:r>
            <a:endParaRPr lang="en-US" sz="2000" dirty="0">
              <a:latin typeface="Century Gothic" panose="020B0502020202020204" pitchFamily="34" charset="0"/>
              <a:ea typeface="+mn-lt"/>
              <a:cs typeface="Arial" panose="020B0604020202020204"/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AU" sz="2000" dirty="0" smtClean="0">
                <a:latin typeface="Century Gothic" panose="020B0502020202020204" pitchFamily="34" charset="0"/>
                <a:ea typeface="+mn-lt"/>
                <a:cs typeface="Arial" panose="020B0604020202020204"/>
              </a:rPr>
              <a:t>Add </a:t>
            </a:r>
            <a:r>
              <a:rPr lang="en-AU" sz="2000" dirty="0">
                <a:latin typeface="Century Gothic" panose="020B0502020202020204" pitchFamily="34" charset="0"/>
                <a:ea typeface="+mn-lt"/>
                <a:cs typeface="Arial" panose="020B0604020202020204"/>
              </a:rPr>
              <a:t>punctuation or a conjunction to make it a complete sentence.  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AU" sz="2000" dirty="0" smtClean="0">
                <a:latin typeface="Century Gothic" panose="020B0502020202020204" pitchFamily="34" charset="0"/>
                <a:ea typeface="+mn-lt"/>
                <a:cs typeface="Arial" panose="020B0604020202020204"/>
              </a:rPr>
              <a:t>Separate </a:t>
            </a:r>
            <a:r>
              <a:rPr lang="en-AU" sz="2000" dirty="0">
                <a:latin typeface="Century Gothic" panose="020B0502020202020204" pitchFamily="34" charset="0"/>
                <a:ea typeface="+mn-lt"/>
                <a:cs typeface="Arial" panose="020B0604020202020204"/>
              </a:rPr>
              <a:t>the clauses into more than one sentence.</a:t>
            </a:r>
            <a:endParaRPr lang="en-AU" sz="2000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C63DB6-DF5A-442E-B75C-9A6C90A71A7A}"/>
              </a:ext>
            </a:extLst>
          </p:cNvPr>
          <p:cNvSpPr txBox="1"/>
          <p:nvPr/>
        </p:nvSpPr>
        <p:spPr>
          <a:xfrm>
            <a:off x="206276" y="2369879"/>
            <a:ext cx="945153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AU" sz="28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Denali is the highest mountain in North </a:t>
            </a:r>
            <a:r>
              <a:rPr lang="en-AU" sz="28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America </a:t>
            </a:r>
            <a:r>
              <a:rPr lang="en-AU" sz="28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it's not the highest mountain in the world.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</a:rPr>
              <a:t> 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FEF590-01C4-384C-971C-081800AC4FFE}"/>
              </a:ext>
            </a:extLst>
          </p:cNvPr>
          <p:cNvSpPr txBox="1"/>
          <p:nvPr/>
        </p:nvSpPr>
        <p:spPr>
          <a:xfrm>
            <a:off x="509396" y="4124206"/>
            <a:ext cx="10931988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lang="en-AU" sz="2800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Denali is the highest mountain in North America, but it's not the tallest mountain in the world.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2480" y="5762588"/>
            <a:ext cx="10585643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Century Gothic" panose="020B0502020202020204" pitchFamily="34" charset="0"/>
              </a:rPr>
              <a:t>This sentence needs a conjunction but to join the two clauses. </a:t>
            </a:r>
            <a:endParaRPr lang="en-AU" sz="2000" i="1" dirty="0">
              <a:latin typeface="Century Gothic" panose="020B0502020202020204" pitchFamily="34" charset="0"/>
            </a:endParaRPr>
          </a:p>
        </p:txBody>
      </p:sp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2581" y="162143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4899" y="174583"/>
            <a:ext cx="674078" cy="67407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1384" y="162142"/>
            <a:ext cx="674079" cy="674079"/>
          </a:xfrm>
          <a:prstGeom prst="rect">
            <a:avLst/>
          </a:prstGeom>
        </p:spPr>
      </p:pic>
      <p:pic>
        <p:nvPicPr>
          <p:cNvPr id="1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066095" y="184665"/>
            <a:ext cx="674079" cy="674079"/>
          </a:xfrm>
        </p:spPr>
      </p:pic>
    </p:spTree>
    <p:extLst>
      <p:ext uri="{BB962C8B-B14F-4D97-AF65-F5344CB8AC3E}">
        <p14:creationId xmlns:p14="http://schemas.microsoft.com/office/powerpoint/2010/main" val="93450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81939" y="1250631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Why is this an example of a run-on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How could we fix this run on sentence?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69331"/>
            <a:ext cx="8490056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latin typeface="Century Gothic" panose="020B0502020202020204" pitchFamily="34" charset="0"/>
                <a:ea typeface="+mn-lt"/>
                <a:cs typeface="Arial" panose="020B0604020202020204"/>
              </a:rPr>
              <a:t>Read </a:t>
            </a:r>
            <a:r>
              <a:rPr lang="en-AU" sz="2000" dirty="0">
                <a:latin typeface="Century Gothic" panose="020B0502020202020204" pitchFamily="34" charset="0"/>
                <a:ea typeface="+mn-lt"/>
                <a:cs typeface="Arial" panose="020B0604020202020204"/>
              </a:rPr>
              <a:t>the sentence aloud.  </a:t>
            </a:r>
            <a:endParaRPr lang="en-US" sz="2000" dirty="0">
              <a:latin typeface="Century Gothic" panose="020B0502020202020204" pitchFamily="34" charset="0"/>
              <a:ea typeface="+mn-lt"/>
              <a:cs typeface="Arial" panose="020B0604020202020204"/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AU" sz="2000" dirty="0" smtClean="0">
                <a:latin typeface="Century Gothic" panose="020B0502020202020204" pitchFamily="34" charset="0"/>
                <a:ea typeface="+mn-lt"/>
                <a:cs typeface="Arial" panose="020B0604020202020204"/>
              </a:rPr>
              <a:t>Identify </a:t>
            </a:r>
            <a:r>
              <a:rPr lang="en-AU" sz="2000" dirty="0">
                <a:latin typeface="Century Gothic" panose="020B0502020202020204" pitchFamily="34" charset="0"/>
                <a:ea typeface="+mn-lt"/>
                <a:cs typeface="Arial" panose="020B0604020202020204"/>
              </a:rPr>
              <a:t>if it is a run-on sentence.</a:t>
            </a:r>
            <a:endParaRPr lang="en-US" sz="2000" dirty="0">
              <a:latin typeface="Century Gothic" panose="020B0502020202020204" pitchFamily="34" charset="0"/>
              <a:ea typeface="+mn-lt"/>
              <a:cs typeface="Arial" panose="020B0604020202020204"/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AU" sz="2000" dirty="0" smtClean="0">
                <a:latin typeface="Century Gothic" panose="020B0502020202020204" pitchFamily="34" charset="0"/>
                <a:ea typeface="+mn-lt"/>
                <a:cs typeface="Arial" panose="020B0604020202020204"/>
              </a:rPr>
              <a:t>Add </a:t>
            </a:r>
            <a:r>
              <a:rPr lang="en-AU" sz="2000" dirty="0">
                <a:latin typeface="Century Gothic" panose="020B0502020202020204" pitchFamily="34" charset="0"/>
                <a:ea typeface="+mn-lt"/>
                <a:cs typeface="Arial" panose="020B0604020202020204"/>
              </a:rPr>
              <a:t>punctuation or a conjunction to make it a complete sentence.  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AU" sz="2000" dirty="0" smtClean="0">
                <a:latin typeface="Century Gothic" panose="020B0502020202020204" pitchFamily="34" charset="0"/>
                <a:ea typeface="+mn-lt"/>
                <a:cs typeface="Arial" panose="020B0604020202020204"/>
              </a:rPr>
              <a:t>Separate </a:t>
            </a:r>
            <a:r>
              <a:rPr lang="en-AU" sz="2000" dirty="0">
                <a:latin typeface="Century Gothic" panose="020B0502020202020204" pitchFamily="34" charset="0"/>
                <a:ea typeface="+mn-lt"/>
                <a:cs typeface="Arial" panose="020B0604020202020204"/>
              </a:rPr>
              <a:t>the clauses into more than one sentence.</a:t>
            </a:r>
            <a:endParaRPr lang="en-AU" sz="2000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C63DB6-DF5A-442E-B75C-9A6C90A71A7A}"/>
              </a:ext>
            </a:extLst>
          </p:cNvPr>
          <p:cNvSpPr txBox="1"/>
          <p:nvPr/>
        </p:nvSpPr>
        <p:spPr>
          <a:xfrm>
            <a:off x="206276" y="2369879"/>
            <a:ext cx="9451530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AU" sz="28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Mountains contain minerals such as gold, silver, copper and platinum and they can be used to make appliances and other things we use at home.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</a:rPr>
              <a:t> 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FEF590-01C4-384C-971C-081800AC4FFE}"/>
              </a:ext>
            </a:extLst>
          </p:cNvPr>
          <p:cNvSpPr txBox="1"/>
          <p:nvPr/>
        </p:nvSpPr>
        <p:spPr>
          <a:xfrm>
            <a:off x="404671" y="4230520"/>
            <a:ext cx="10931988" cy="138499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lang="en-AU" sz="280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Mountains contain minerals such as gold, silver, copper and platinum. They can be used to make appliances and other things we use at home. </a:t>
            </a:r>
            <a:endParaRPr lang="en-AU" sz="2800" dirty="0">
              <a:solidFill>
                <a:srgbClr val="000000"/>
              </a:solidFill>
              <a:latin typeface="Century Gothic" panose="020B0502020202020204" pitchFamily="34" charset="0"/>
              <a:ea typeface="+mn-lt"/>
              <a:cs typeface="Arial" panose="020B0604020202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480" y="5762588"/>
            <a:ext cx="10585643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Century Gothic" panose="020B0502020202020204" pitchFamily="34" charset="0"/>
              </a:rPr>
              <a:t>This sentence runs on for too long- it would sound better if they were two separate sentences. </a:t>
            </a:r>
            <a:endParaRPr lang="en-AU" sz="2000" i="1" dirty="0">
              <a:latin typeface="Century Gothic" panose="020B0502020202020204" pitchFamily="34" charset="0"/>
            </a:endParaRPr>
          </a:p>
        </p:txBody>
      </p:sp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2581" y="162143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4899" y="174583"/>
            <a:ext cx="674078" cy="67407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1384" y="162142"/>
            <a:ext cx="674079" cy="674079"/>
          </a:xfrm>
          <a:prstGeom prst="rect">
            <a:avLst/>
          </a:prstGeom>
        </p:spPr>
      </p:pic>
      <p:pic>
        <p:nvPicPr>
          <p:cNvPr id="1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066095" y="184665"/>
            <a:ext cx="674079" cy="674079"/>
          </a:xfrm>
        </p:spPr>
      </p:pic>
    </p:spTree>
    <p:extLst>
      <p:ext uri="{BB962C8B-B14F-4D97-AF65-F5344CB8AC3E}">
        <p14:creationId xmlns:p14="http://schemas.microsoft.com/office/powerpoint/2010/main" val="2728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81939" y="1250631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Why is this an example of a run-on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How could we fix this run on sentence?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69331"/>
            <a:ext cx="8490056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latin typeface="Century Gothic" panose="020B0502020202020204" pitchFamily="34" charset="0"/>
                <a:ea typeface="+mn-lt"/>
                <a:cs typeface="Arial" panose="020B0604020202020204"/>
              </a:rPr>
              <a:t>Read </a:t>
            </a:r>
            <a:r>
              <a:rPr lang="en-AU" sz="2000" dirty="0">
                <a:latin typeface="Century Gothic" panose="020B0502020202020204" pitchFamily="34" charset="0"/>
                <a:ea typeface="+mn-lt"/>
                <a:cs typeface="Arial" panose="020B0604020202020204"/>
              </a:rPr>
              <a:t>the sentence aloud.  </a:t>
            </a:r>
            <a:endParaRPr lang="en-US" sz="2000" dirty="0">
              <a:latin typeface="Century Gothic" panose="020B0502020202020204" pitchFamily="34" charset="0"/>
              <a:ea typeface="+mn-lt"/>
              <a:cs typeface="Arial" panose="020B0604020202020204"/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AU" sz="2000" dirty="0" smtClean="0">
                <a:latin typeface="Century Gothic" panose="020B0502020202020204" pitchFamily="34" charset="0"/>
                <a:ea typeface="+mn-lt"/>
                <a:cs typeface="Arial" panose="020B0604020202020204"/>
              </a:rPr>
              <a:t>Identify </a:t>
            </a:r>
            <a:r>
              <a:rPr lang="en-AU" sz="2000" dirty="0">
                <a:latin typeface="Century Gothic" panose="020B0502020202020204" pitchFamily="34" charset="0"/>
                <a:ea typeface="+mn-lt"/>
                <a:cs typeface="Arial" panose="020B0604020202020204"/>
              </a:rPr>
              <a:t>if it is a run-on sentence.</a:t>
            </a:r>
            <a:endParaRPr lang="en-US" sz="2000" dirty="0">
              <a:latin typeface="Century Gothic" panose="020B0502020202020204" pitchFamily="34" charset="0"/>
              <a:ea typeface="+mn-lt"/>
              <a:cs typeface="Arial" panose="020B0604020202020204"/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AU" sz="2000" dirty="0" smtClean="0">
                <a:latin typeface="Century Gothic" panose="020B0502020202020204" pitchFamily="34" charset="0"/>
                <a:ea typeface="+mn-lt"/>
                <a:cs typeface="Arial" panose="020B0604020202020204"/>
              </a:rPr>
              <a:t>Add </a:t>
            </a:r>
            <a:r>
              <a:rPr lang="en-AU" sz="2000" dirty="0">
                <a:latin typeface="Century Gothic" panose="020B0502020202020204" pitchFamily="34" charset="0"/>
                <a:ea typeface="+mn-lt"/>
                <a:cs typeface="Arial" panose="020B0604020202020204"/>
              </a:rPr>
              <a:t>punctuation or a conjunction to make it a complete sentence.  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AU" sz="2000" dirty="0" smtClean="0">
                <a:latin typeface="Century Gothic" panose="020B0502020202020204" pitchFamily="34" charset="0"/>
                <a:ea typeface="+mn-lt"/>
                <a:cs typeface="Arial" panose="020B0604020202020204"/>
              </a:rPr>
              <a:t>Separate </a:t>
            </a:r>
            <a:r>
              <a:rPr lang="en-AU" sz="2000" dirty="0">
                <a:latin typeface="Century Gothic" panose="020B0502020202020204" pitchFamily="34" charset="0"/>
                <a:ea typeface="+mn-lt"/>
                <a:cs typeface="Arial" panose="020B0604020202020204"/>
              </a:rPr>
              <a:t>the clauses into more than one sentence.</a:t>
            </a:r>
            <a:endParaRPr lang="en-AU" sz="2000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C63DB6-DF5A-442E-B75C-9A6C90A71A7A}"/>
              </a:ext>
            </a:extLst>
          </p:cNvPr>
          <p:cNvSpPr txBox="1"/>
          <p:nvPr/>
        </p:nvSpPr>
        <p:spPr>
          <a:xfrm>
            <a:off x="197567" y="2147620"/>
            <a:ext cx="9451530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AU" sz="280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These precious minerals are used to make appliances such as mobile phones, TVs, iPads, electric cars and much more and miners use heavy machinery to obtain them.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FEF590-01C4-384C-971C-081800AC4FFE}"/>
              </a:ext>
            </a:extLst>
          </p:cNvPr>
          <p:cNvSpPr txBox="1"/>
          <p:nvPr/>
        </p:nvSpPr>
        <p:spPr>
          <a:xfrm>
            <a:off x="404671" y="4230520"/>
            <a:ext cx="10931988" cy="138499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lang="en-AU" sz="2800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These precious minerals are used to make appliances such as mobile phones, TVs, iPads, electric cars and much more. Miners use heavy machinery to obtain them.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2480" y="5762588"/>
            <a:ext cx="10585643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Century Gothic" panose="020B0502020202020204" pitchFamily="34" charset="0"/>
              </a:rPr>
              <a:t>This sentence runs on for too long- it would sound better if they were two separate sentences. </a:t>
            </a:r>
            <a:endParaRPr lang="en-AU" sz="2000" i="1" dirty="0">
              <a:latin typeface="Century Gothic" panose="020B0502020202020204" pitchFamily="34" charset="0"/>
            </a:endParaRPr>
          </a:p>
        </p:txBody>
      </p:sp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2581" y="162143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4899" y="174583"/>
            <a:ext cx="674078" cy="67407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1384" y="162142"/>
            <a:ext cx="674079" cy="674079"/>
          </a:xfrm>
          <a:prstGeom prst="rect">
            <a:avLst/>
          </a:prstGeom>
        </p:spPr>
      </p:pic>
      <p:pic>
        <p:nvPicPr>
          <p:cNvPr id="1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066095" y="184665"/>
            <a:ext cx="674079" cy="674079"/>
          </a:xfrm>
        </p:spPr>
      </p:pic>
    </p:spTree>
    <p:extLst>
      <p:ext uri="{BB962C8B-B14F-4D97-AF65-F5344CB8AC3E}">
        <p14:creationId xmlns:p14="http://schemas.microsoft.com/office/powerpoint/2010/main" val="393255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763381"/>
            <a:ext cx="10441576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dirty="0" smtClean="0">
                <a:latin typeface="Century Gothic" panose="020B0502020202020204" pitchFamily="34" charset="0"/>
                <a:ea typeface="+mn-lt"/>
                <a:cs typeface="Arial" panose="020B0604020202020204"/>
              </a:rPr>
              <a:t>Read </a:t>
            </a:r>
            <a:r>
              <a:rPr lang="en-AU" dirty="0">
                <a:latin typeface="Century Gothic" panose="020B0502020202020204" pitchFamily="34" charset="0"/>
                <a:ea typeface="+mn-lt"/>
                <a:cs typeface="Arial" panose="020B0604020202020204"/>
              </a:rPr>
              <a:t>the sentence aloud.  </a:t>
            </a:r>
            <a:endParaRPr lang="en-US" dirty="0">
              <a:latin typeface="Century Gothic" panose="020B0502020202020204" pitchFamily="34" charset="0"/>
              <a:ea typeface="+mn-lt"/>
              <a:cs typeface="Arial" panose="020B0604020202020204"/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AU" dirty="0" smtClean="0">
                <a:latin typeface="Century Gothic" panose="020B0502020202020204" pitchFamily="34" charset="0"/>
                <a:ea typeface="+mn-lt"/>
                <a:cs typeface="Arial" panose="020B0604020202020204"/>
              </a:rPr>
              <a:t>Identify </a:t>
            </a:r>
            <a:r>
              <a:rPr lang="en-AU" dirty="0">
                <a:latin typeface="Century Gothic" panose="020B0502020202020204" pitchFamily="34" charset="0"/>
                <a:ea typeface="+mn-lt"/>
                <a:cs typeface="Arial" panose="020B0604020202020204"/>
              </a:rPr>
              <a:t>if it is a run-on sentence.</a:t>
            </a:r>
            <a:endParaRPr lang="en-US" dirty="0">
              <a:latin typeface="Century Gothic" panose="020B0502020202020204" pitchFamily="34" charset="0"/>
              <a:ea typeface="+mn-lt"/>
              <a:cs typeface="Arial" panose="020B0604020202020204"/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AU" dirty="0" smtClean="0">
                <a:latin typeface="Century Gothic" panose="020B0502020202020204" pitchFamily="34" charset="0"/>
                <a:ea typeface="+mn-lt"/>
                <a:cs typeface="Arial" panose="020B0604020202020204"/>
              </a:rPr>
              <a:t>Add </a:t>
            </a:r>
            <a:r>
              <a:rPr lang="en-AU" dirty="0">
                <a:latin typeface="Century Gothic" panose="020B0502020202020204" pitchFamily="34" charset="0"/>
                <a:ea typeface="+mn-lt"/>
                <a:cs typeface="Arial" panose="020B0604020202020204"/>
              </a:rPr>
              <a:t>punctuation or a conjunction to make it a complete sentence.  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AU" dirty="0" smtClean="0">
                <a:latin typeface="Century Gothic" panose="020B0502020202020204" pitchFamily="34" charset="0"/>
                <a:ea typeface="+mn-lt"/>
                <a:cs typeface="Arial" panose="020B0604020202020204"/>
              </a:rPr>
              <a:t>Separate </a:t>
            </a:r>
            <a:r>
              <a:rPr lang="en-AU" dirty="0">
                <a:latin typeface="Century Gothic" panose="020B0502020202020204" pitchFamily="34" charset="0"/>
                <a:ea typeface="+mn-lt"/>
                <a:cs typeface="Arial" panose="020B0604020202020204"/>
              </a:rPr>
              <a:t>the clauses into more than one sentence.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" y="381690"/>
            <a:ext cx="10441577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AU" i="1" dirty="0">
                <a:solidFill>
                  <a:srgbClr val="000000"/>
                </a:solidFill>
                <a:ea typeface="+mn-lt"/>
                <a:cs typeface="Arial" panose="020B0604020202020204"/>
              </a:rPr>
              <a:t>Identify which of these are run-on sentences. Then use the steps to correct the run on sentences:</a:t>
            </a:r>
            <a:r>
              <a:rPr lang="en-AU" sz="1400" i="1" dirty="0">
                <a:solidFill>
                  <a:srgbClr val="000000"/>
                </a:solidFill>
                <a:ea typeface="+mn-lt"/>
                <a:cs typeface="Arial" panose="020B0604020202020204"/>
              </a:rPr>
              <a:t> </a:t>
            </a: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048" y="229317"/>
            <a:ext cx="674078" cy="6740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9005" y="2537058"/>
            <a:ext cx="114517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AU" dirty="0">
                <a:solidFill>
                  <a:srgbClr val="000000"/>
                </a:solidFill>
                <a:ea typeface="+mn-lt"/>
                <a:cs typeface="Arial" panose="020B0604020202020204"/>
              </a:rPr>
              <a:t>1. </a:t>
            </a:r>
            <a:r>
              <a:rPr lang="en-AU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This Morning I </a:t>
            </a:r>
            <a:r>
              <a:rPr lang="en-AU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drove </a:t>
            </a:r>
            <a:r>
              <a:rPr lang="en-AU" smtClean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past </a:t>
            </a:r>
            <a:r>
              <a:rPr lang="en-AU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my friends on the way to school and they waved at me through the window and then I waited for them at the school gate. </a:t>
            </a:r>
          </a:p>
          <a:p>
            <a:pPr lvl="0">
              <a:defRPr/>
            </a:pPr>
            <a:endParaRPr lang="en-AU" dirty="0">
              <a:solidFill>
                <a:srgbClr val="000000"/>
              </a:solidFill>
              <a:latin typeface="Century Gothic" panose="020B0502020202020204" pitchFamily="34" charset="0"/>
              <a:ea typeface="+mn-lt"/>
              <a:cs typeface="Arial" panose="020B0604020202020204"/>
            </a:endParaRPr>
          </a:p>
          <a:p>
            <a:pPr lvl="0">
              <a:defRPr/>
            </a:pPr>
            <a:r>
              <a:rPr lang="en-AU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2. Mountains have acted as barriers for thousands of years and contain many precious minerals and they are also used for recreational purposes. </a:t>
            </a:r>
          </a:p>
          <a:p>
            <a:pPr lvl="0">
              <a:defRPr/>
            </a:pPr>
            <a:endParaRPr lang="en-AU" dirty="0">
              <a:solidFill>
                <a:srgbClr val="000000"/>
              </a:solidFill>
              <a:latin typeface="Century Gothic" panose="020B0502020202020204" pitchFamily="34" charset="0"/>
              <a:ea typeface="+mn-lt"/>
              <a:cs typeface="Arial" panose="020B0604020202020204"/>
            </a:endParaRPr>
          </a:p>
          <a:p>
            <a:pPr lvl="0">
              <a:defRPr/>
            </a:pPr>
            <a:r>
              <a:rPr lang="en-AU" dirty="0" smtClean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3. </a:t>
            </a:r>
            <a:r>
              <a:rPr lang="en-AU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Humans have learned how to deal with waste over many years, waste is still an ongoing problem that humans face </a:t>
            </a:r>
            <a:r>
              <a:rPr lang="en-AU" dirty="0" smtClean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today and we should all act immediately to solve this crisis.</a:t>
            </a:r>
            <a:r>
              <a:rPr lang="en-AU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 </a:t>
            </a:r>
          </a:p>
          <a:p>
            <a:pPr lvl="0">
              <a:defRPr/>
            </a:pPr>
            <a:endParaRPr lang="en-AU" dirty="0">
              <a:solidFill>
                <a:srgbClr val="000000"/>
              </a:solidFill>
              <a:latin typeface="Century Gothic" panose="020B0502020202020204" pitchFamily="34" charset="0"/>
              <a:ea typeface="+mn-lt"/>
              <a:cs typeface="Arial" panose="020B0604020202020204"/>
            </a:endParaRPr>
          </a:p>
          <a:p>
            <a:pPr lvl="0">
              <a:defRPr/>
            </a:pPr>
            <a:r>
              <a:rPr lang="en-AU" dirty="0" smtClean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4. </a:t>
            </a:r>
            <a:r>
              <a:rPr lang="en-AU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The technology we have today has helped us to solve many problems, but our waste problems have multiplied. </a:t>
            </a:r>
          </a:p>
          <a:p>
            <a:pPr lvl="0">
              <a:defRPr/>
            </a:pPr>
            <a:endParaRPr lang="en-AU" dirty="0">
              <a:solidFill>
                <a:srgbClr val="000000"/>
              </a:solidFill>
              <a:latin typeface="Century Gothic" panose="020B0502020202020204" pitchFamily="34" charset="0"/>
              <a:ea typeface="+mn-lt"/>
              <a:cs typeface="Arial" panose="020B0604020202020204"/>
            </a:endParaRPr>
          </a:p>
          <a:p>
            <a:pPr lvl="0">
              <a:defRPr/>
            </a:pPr>
            <a:r>
              <a:rPr lang="en-AU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5</a:t>
            </a:r>
            <a:r>
              <a:rPr lang="en-AU" dirty="0" smtClean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. </a:t>
            </a:r>
            <a:r>
              <a:rPr lang="en-AU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The process of making synthetic materials is irreversible, the natural ingredients cannot be changed back into their biodegradable forms.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9006" y="2159726"/>
            <a:ext cx="1023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Use sentences based on topics/texts/knowledge units from class. For example: </a:t>
            </a:r>
            <a:endParaRPr lang="en-AU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52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839" y="4874453"/>
            <a:ext cx="674079" cy="674079"/>
          </a:xfr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21" y="4284569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65" y="5632726"/>
            <a:ext cx="674078" cy="67407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2" y="2389965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00" y="2389965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2" y="3064043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400" y="3049933"/>
            <a:ext cx="674078" cy="67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384" y="561802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384" y="4929837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9121" y="3604476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4064" y="4958647"/>
            <a:ext cx="674079" cy="67407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DF4E9DF-B3EF-1E4E-95EB-83EEEF0948D2}"/>
              </a:ext>
            </a:extLst>
          </p:cNvPr>
          <p:cNvSpPr txBox="1">
            <a:spLocks/>
          </p:cNvSpPr>
          <p:nvPr/>
        </p:nvSpPr>
        <p:spPr>
          <a:xfrm>
            <a:off x="1999476" y="2617597"/>
            <a:ext cx="1525356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Multiple Choice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1026266" y="538194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A56F04-6084-A34C-9A2A-8937EDC209A0}"/>
              </a:ext>
            </a:extLst>
          </p:cNvPr>
          <p:cNvSpPr txBox="1">
            <a:spLocks/>
          </p:cNvSpPr>
          <p:nvPr/>
        </p:nvSpPr>
        <p:spPr>
          <a:xfrm>
            <a:off x="5005000" y="378255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Pair Share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85DEC1-BFED-A64F-8FE0-0AA7A9052BD2}"/>
              </a:ext>
            </a:extLst>
          </p:cNvPr>
          <p:cNvSpPr txBox="1">
            <a:spLocks/>
          </p:cNvSpPr>
          <p:nvPr/>
        </p:nvSpPr>
        <p:spPr>
          <a:xfrm>
            <a:off x="5005000" y="4447989"/>
            <a:ext cx="2630530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Pick a Stick/Answer (non-volunteer)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E3C697-68F7-A549-983D-A93AB336DF4F}"/>
              </a:ext>
            </a:extLst>
          </p:cNvPr>
          <p:cNvSpPr txBox="1">
            <a:spLocks/>
          </p:cNvSpPr>
          <p:nvPr/>
        </p:nvSpPr>
        <p:spPr>
          <a:xfrm>
            <a:off x="5005000" y="511341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384955-5395-684B-9A1B-250A0BD7221E}"/>
              </a:ext>
            </a:extLst>
          </p:cNvPr>
          <p:cNvSpPr txBox="1">
            <a:spLocks/>
          </p:cNvSpPr>
          <p:nvPr/>
        </p:nvSpPr>
        <p:spPr>
          <a:xfrm>
            <a:off x="5005000" y="5787509"/>
            <a:ext cx="2485458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In Your Workbook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056C993-04BF-5642-AEFB-53FF259B42EA}"/>
              </a:ext>
            </a:extLst>
          </p:cNvPr>
          <p:cNvSpPr txBox="1">
            <a:spLocks/>
          </p:cNvSpPr>
          <p:nvPr/>
        </p:nvSpPr>
        <p:spPr>
          <a:xfrm>
            <a:off x="9834568" y="5527738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1324" y="3607995"/>
            <a:ext cx="693813" cy="679158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9866214" y="429551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Track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30311" y="472809"/>
            <a:ext cx="343315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Copy and paste these icons to the appropriate slides to indicate engagement norms/CFU strategies</a:t>
            </a:r>
          </a:p>
        </p:txBody>
      </p:sp>
      <p:pic>
        <p:nvPicPr>
          <p:cNvPr id="24" name="Picture 23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2" y="2375855"/>
            <a:ext cx="674078" cy="674078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00" y="2375855"/>
            <a:ext cx="674078" cy="674078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2" y="3049933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4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925" y="2190750"/>
            <a:ext cx="10553700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>
                <a:latin typeface="Century Gothic" panose="020B0502020202020204" pitchFamily="34" charset="0"/>
              </a:rPr>
              <a:t>We are learning to identify and correct run-on sentences. </a:t>
            </a:r>
            <a:endParaRPr lang="en-AU" sz="28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1364" y="184665"/>
            <a:ext cx="674079" cy="674079"/>
          </a:xfr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472" y="179586"/>
            <a:ext cx="693813" cy="67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3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9010" y="2289299"/>
            <a:ext cx="5435541" cy="378565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Century Gothic" panose="020B0502020202020204" pitchFamily="34" charset="0"/>
              </a:rPr>
              <a:t>Does it…</a:t>
            </a:r>
          </a:p>
          <a:p>
            <a:endParaRPr lang="en-AU" sz="2000" dirty="0" smtClean="0">
              <a:latin typeface="Century Gothic" panose="020B0502020202020204" pitchFamily="34" charset="0"/>
            </a:endParaRPr>
          </a:p>
          <a:p>
            <a:r>
              <a:rPr lang="en-AU" sz="2000" dirty="0" smtClean="0">
                <a:latin typeface="Century Gothic" panose="020B0502020202020204" pitchFamily="34" charset="0"/>
              </a:rPr>
              <a:t>	make sense? </a:t>
            </a:r>
          </a:p>
          <a:p>
            <a:endParaRPr lang="en-AU" sz="2000" dirty="0" smtClean="0">
              <a:latin typeface="Century Gothic" panose="020B0502020202020204" pitchFamily="34" charset="0"/>
            </a:endParaRPr>
          </a:p>
          <a:p>
            <a:r>
              <a:rPr lang="en-AU" sz="2000" dirty="0" smtClean="0">
                <a:latin typeface="Century Gothic" panose="020B0502020202020204" pitchFamily="34" charset="0"/>
              </a:rPr>
              <a:t>	have a subject?</a:t>
            </a:r>
          </a:p>
          <a:p>
            <a:endParaRPr lang="en-AU" sz="2000" dirty="0" smtClean="0">
              <a:latin typeface="Century Gothic" panose="020B0502020202020204" pitchFamily="34" charset="0"/>
            </a:endParaRPr>
          </a:p>
          <a:p>
            <a:r>
              <a:rPr lang="en-AU" sz="2000" dirty="0" smtClean="0">
                <a:latin typeface="Century Gothic" panose="020B0502020202020204" pitchFamily="34" charset="0"/>
              </a:rPr>
              <a:t>	have a verb?</a:t>
            </a:r>
          </a:p>
          <a:p>
            <a:endParaRPr lang="en-AU" sz="2000" dirty="0" smtClean="0">
              <a:latin typeface="Century Gothic" panose="020B0502020202020204" pitchFamily="34" charset="0"/>
            </a:endParaRPr>
          </a:p>
          <a:p>
            <a:r>
              <a:rPr lang="en-AU" sz="2000" dirty="0" smtClean="0">
                <a:latin typeface="Century Gothic" panose="020B0502020202020204" pitchFamily="34" charset="0"/>
              </a:rPr>
              <a:t>	begin with a capital letter?</a:t>
            </a:r>
          </a:p>
          <a:p>
            <a:endParaRPr lang="en-AU" sz="2000" dirty="0" smtClean="0">
              <a:latin typeface="Century Gothic" panose="020B0502020202020204" pitchFamily="34" charset="0"/>
            </a:endParaRPr>
          </a:p>
          <a:p>
            <a:r>
              <a:rPr lang="en-AU" sz="2000" dirty="0" smtClean="0">
                <a:latin typeface="Century Gothic" panose="020B0502020202020204" pitchFamily="34" charset="0"/>
              </a:rPr>
              <a:t>	end with a full stop, exclamation 	mark or question mark?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83" y="3440378"/>
            <a:ext cx="540000" cy="54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537" y="4135472"/>
            <a:ext cx="540000" cy="54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537" y="4772876"/>
            <a:ext cx="540000" cy="54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537" y="5466780"/>
            <a:ext cx="540000" cy="54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83" y="2810736"/>
            <a:ext cx="540000" cy="540000"/>
          </a:xfrm>
          <a:prstGeom prst="rect">
            <a:avLst/>
          </a:prstGeom>
        </p:spPr>
      </p:pic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49750" y="543307"/>
            <a:ext cx="8894801" cy="1297182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A sentence is a group of words that makes sense by itself.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It has a subject (</a:t>
            </a:r>
            <a:r>
              <a:rPr lang="en-AU" dirty="0" smtClean="0">
                <a:latin typeface="Century Gothic" panose="020B0502020202020204" pitchFamily="34" charset="0"/>
                <a:sym typeface="Happy Monkey"/>
              </a:rPr>
              <a:t>what/who </a:t>
            </a:r>
            <a:r>
              <a:rPr lang="en-AU" dirty="0">
                <a:latin typeface="Century Gothic" panose="020B0502020202020204" pitchFamily="34" charset="0"/>
                <a:sym typeface="Happy Monkey"/>
              </a:rPr>
              <a:t>the sentence is about) and a verb (what the subject does, is or has).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It starts with a capital and ends with a punctuation mark.</a:t>
            </a:r>
            <a:endParaRPr lang="en-AU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47677" y="153807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4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879" y="2405857"/>
            <a:ext cx="109024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3600" dirty="0" smtClean="0">
              <a:latin typeface="Century Gothic" panose="020B0502020202020204" pitchFamily="34" charset="0"/>
            </a:endParaRPr>
          </a:p>
          <a:p>
            <a:endParaRPr lang="en-AU" sz="3600" dirty="0">
              <a:latin typeface="Century Gothic" panose="020B0502020202020204" pitchFamily="34" charset="0"/>
            </a:endParaRPr>
          </a:p>
          <a:p>
            <a:r>
              <a:rPr lang="en-AU" sz="3600" u="sng" dirty="0" smtClean="0">
                <a:latin typeface="Century Gothic" panose="020B0502020202020204" pitchFamily="34" charset="0"/>
              </a:rPr>
              <a:t>The little mouse</a:t>
            </a:r>
            <a:r>
              <a:rPr lang="en-AU" sz="3600" dirty="0" smtClean="0">
                <a:latin typeface="Century Gothic" panose="020B0502020202020204" pitchFamily="34" charset="0"/>
              </a:rPr>
              <a:t> </a:t>
            </a:r>
            <a:r>
              <a:rPr lang="en-AU" sz="3600" u="sng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ran</a:t>
            </a:r>
            <a:r>
              <a:rPr lang="en-AU" sz="3600" u="sng" dirty="0" smtClean="0">
                <a:latin typeface="Century Gothic" panose="020B0502020202020204" pitchFamily="34" charset="0"/>
              </a:rPr>
              <a:t> quickly past the cat</a:t>
            </a:r>
            <a:r>
              <a:rPr lang="en-AU" sz="3600" dirty="0" smtClean="0">
                <a:latin typeface="Century Gothic" panose="020B0502020202020204" pitchFamily="34" charset="0"/>
              </a:rPr>
              <a:t>.</a:t>
            </a:r>
          </a:p>
          <a:p>
            <a:endParaRPr lang="en-AU" sz="3600" dirty="0">
              <a:latin typeface="Century Gothic" panose="020B0502020202020204" pitchFamily="34" charset="0"/>
            </a:endParaRPr>
          </a:p>
          <a:p>
            <a:r>
              <a:rPr lang="en-AU" sz="3600" u="sng" dirty="0" smtClean="0">
                <a:latin typeface="Century Gothic" panose="020B0502020202020204" pitchFamily="34" charset="0"/>
              </a:rPr>
              <a:t>The lazy boy</a:t>
            </a:r>
            <a:r>
              <a:rPr lang="en-AU" sz="3600" dirty="0" smtClean="0">
                <a:latin typeface="Century Gothic" panose="020B0502020202020204" pitchFamily="34" charset="0"/>
              </a:rPr>
              <a:t> </a:t>
            </a:r>
            <a:r>
              <a:rPr lang="en-AU" sz="3600" u="sng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snored</a:t>
            </a:r>
            <a:r>
              <a:rPr lang="en-AU" sz="3600" u="sng" dirty="0" smtClean="0">
                <a:latin typeface="Century Gothic" panose="020B0502020202020204" pitchFamily="34" charset="0"/>
              </a:rPr>
              <a:t> loudly in his comfy bed</a:t>
            </a:r>
            <a:r>
              <a:rPr lang="en-AU" sz="3600" dirty="0" smtClean="0">
                <a:latin typeface="Century Gothic" panose="020B0502020202020204" pitchFamily="34" charset="0"/>
              </a:rPr>
              <a:t>.</a:t>
            </a:r>
          </a:p>
          <a:p>
            <a:endParaRPr lang="en-AU" sz="3600" dirty="0">
              <a:latin typeface="Century Gothic" panose="020B0502020202020204" pitchFamily="34" charset="0"/>
            </a:endParaRPr>
          </a:p>
          <a:p>
            <a:r>
              <a:rPr lang="en-AU" sz="3600" u="sng" dirty="0" smtClean="0">
                <a:latin typeface="Century Gothic" panose="020B0502020202020204" pitchFamily="34" charset="0"/>
              </a:rPr>
              <a:t>The tall lady</a:t>
            </a:r>
            <a:r>
              <a:rPr lang="en-AU" sz="3600" dirty="0" smtClean="0">
                <a:latin typeface="Century Gothic" panose="020B0502020202020204" pitchFamily="34" charset="0"/>
              </a:rPr>
              <a:t> </a:t>
            </a:r>
            <a:r>
              <a:rPr lang="en-AU" sz="3600" u="sng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walked</a:t>
            </a:r>
            <a:r>
              <a:rPr lang="en-AU" sz="3600" u="sng" dirty="0" smtClean="0">
                <a:latin typeface="Century Gothic" panose="020B0502020202020204" pitchFamily="34" charset="0"/>
              </a:rPr>
              <a:t> briskly </a:t>
            </a:r>
            <a:r>
              <a:rPr lang="en-AU" sz="3600" u="sng" dirty="0">
                <a:latin typeface="Century Gothic" panose="020B0502020202020204" pitchFamily="34" charset="0"/>
              </a:rPr>
              <a:t>to the </a:t>
            </a:r>
            <a:r>
              <a:rPr lang="en-AU" sz="3600" u="sng" dirty="0" smtClean="0">
                <a:latin typeface="Century Gothic" panose="020B0502020202020204" pitchFamily="34" charset="0"/>
              </a:rPr>
              <a:t>library</a:t>
            </a:r>
            <a:r>
              <a:rPr lang="en-AU" sz="3600" dirty="0" smtClean="0">
                <a:latin typeface="Century Gothic" panose="020B0502020202020204" pitchFamily="34" charset="0"/>
              </a:rPr>
              <a:t>.</a:t>
            </a:r>
            <a:endParaRPr lang="en-AU" sz="3600" dirty="0">
              <a:latin typeface="Century Gothic" panose="020B0502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20093" y="4079518"/>
            <a:ext cx="3203762" cy="581948"/>
            <a:chOff x="948600" y="3401977"/>
            <a:chExt cx="2642717" cy="581948"/>
          </a:xfrm>
        </p:grpSpPr>
        <p:sp>
          <p:nvSpPr>
            <p:cNvPr id="10" name="Right Brace 9"/>
            <p:cNvSpPr/>
            <p:nvPr/>
          </p:nvSpPr>
          <p:spPr>
            <a:xfrm rot="5400000">
              <a:off x="2172292" y="2178285"/>
              <a:ext cx="195333" cy="2642717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Century Gothic" panose="020B0502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58458" y="3614593"/>
              <a:ext cx="622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 smtClean="0">
                  <a:latin typeface="Century Gothic" panose="020B0502020202020204" pitchFamily="34" charset="0"/>
                </a:rPr>
                <a:t>S</a:t>
              </a:r>
              <a:endParaRPr lang="en-AU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47373" y="5209957"/>
            <a:ext cx="2569900" cy="571280"/>
            <a:chOff x="875880" y="4532416"/>
            <a:chExt cx="2148674" cy="571280"/>
          </a:xfrm>
        </p:grpSpPr>
        <p:sp>
          <p:nvSpPr>
            <p:cNvPr id="11" name="Right Brace 10"/>
            <p:cNvSpPr/>
            <p:nvPr/>
          </p:nvSpPr>
          <p:spPr>
            <a:xfrm rot="5400000">
              <a:off x="1834965" y="3573331"/>
              <a:ext cx="230504" cy="2148674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Century Gothic" panose="020B0502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51981" y="4734364"/>
              <a:ext cx="622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 smtClean="0">
                  <a:latin typeface="Century Gothic" panose="020B0502020202020204" pitchFamily="34" charset="0"/>
                </a:rPr>
                <a:t>S</a:t>
              </a:r>
              <a:endParaRPr lang="en-AU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47372" y="6375567"/>
            <a:ext cx="2495085" cy="525442"/>
            <a:chOff x="875880" y="5698026"/>
            <a:chExt cx="2048190" cy="525442"/>
          </a:xfrm>
        </p:grpSpPr>
        <p:sp>
          <p:nvSpPr>
            <p:cNvPr id="12" name="Right Brace 11"/>
            <p:cNvSpPr/>
            <p:nvPr/>
          </p:nvSpPr>
          <p:spPr>
            <a:xfrm rot="5400000">
              <a:off x="1814869" y="4759037"/>
              <a:ext cx="170212" cy="2048190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Century Gothic" panose="020B0502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88475" y="5854136"/>
              <a:ext cx="622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 smtClean="0">
                  <a:latin typeface="Century Gothic" panose="020B0502020202020204" pitchFamily="34" charset="0"/>
                </a:rPr>
                <a:t>S</a:t>
              </a:r>
              <a:endParaRPr lang="en-AU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020992" y="4121358"/>
            <a:ext cx="5147946" cy="524473"/>
            <a:chOff x="3836528" y="3442170"/>
            <a:chExt cx="4272491" cy="524473"/>
          </a:xfrm>
        </p:grpSpPr>
        <p:sp>
          <p:nvSpPr>
            <p:cNvPr id="18" name="Right Brace 17"/>
            <p:cNvSpPr/>
            <p:nvPr/>
          </p:nvSpPr>
          <p:spPr>
            <a:xfrm rot="5400000">
              <a:off x="5886562" y="1392136"/>
              <a:ext cx="172424" cy="4272491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669295" y="3597311"/>
              <a:ext cx="622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 smtClean="0">
                  <a:latin typeface="Century Gothic" panose="020B0502020202020204" pitchFamily="34" charset="0"/>
                </a:rPr>
                <a:t>P</a:t>
              </a:r>
              <a:endParaRPr lang="en-AU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322030" y="5191663"/>
            <a:ext cx="6736370" cy="523812"/>
            <a:chOff x="3239624" y="4533393"/>
            <a:chExt cx="5482344" cy="523812"/>
          </a:xfrm>
        </p:grpSpPr>
        <p:sp>
          <p:nvSpPr>
            <p:cNvPr id="19" name="Right Brace 18"/>
            <p:cNvSpPr/>
            <p:nvPr/>
          </p:nvSpPr>
          <p:spPr>
            <a:xfrm rot="5400000">
              <a:off x="5880310" y="1892707"/>
              <a:ext cx="200971" cy="5482344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691418" y="4687873"/>
              <a:ext cx="622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 smtClean="0">
                  <a:latin typeface="Century Gothic" panose="020B0502020202020204" pitchFamily="34" charset="0"/>
                </a:rPr>
                <a:t>P</a:t>
              </a:r>
              <a:endParaRPr lang="en-AU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334135" y="6359879"/>
            <a:ext cx="5834804" cy="498121"/>
            <a:chOff x="3096563" y="5682647"/>
            <a:chExt cx="5102891" cy="498121"/>
          </a:xfrm>
        </p:grpSpPr>
        <p:sp>
          <p:nvSpPr>
            <p:cNvPr id="20" name="Right Brace 19"/>
            <p:cNvSpPr/>
            <p:nvPr/>
          </p:nvSpPr>
          <p:spPr>
            <a:xfrm rot="5400000">
              <a:off x="5555213" y="3223997"/>
              <a:ext cx="185592" cy="5102891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54797" y="5811436"/>
              <a:ext cx="622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 smtClean="0">
                  <a:latin typeface="Century Gothic" panose="020B0502020202020204" pitchFamily="34" charset="0"/>
                </a:rPr>
                <a:t>P</a:t>
              </a:r>
              <a:endParaRPr lang="en-AU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0574789" y="5793013"/>
            <a:ext cx="1587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entury Gothic" panose="020B0502020202020204" pitchFamily="34" charset="0"/>
              </a:rPr>
              <a:t>S: Subject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 smtClean="0">
                <a:latin typeface="Century Gothic" panose="020B0502020202020204" pitchFamily="34" charset="0"/>
              </a:rPr>
              <a:t>P: Predicate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-7451" y="1327284"/>
            <a:ext cx="8012734" cy="1323439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latin typeface="Century Gothic" panose="020B0502020202020204" pitchFamily="34" charset="0"/>
              </a:rPr>
              <a:t>Subject:</a:t>
            </a:r>
          </a:p>
          <a:p>
            <a:r>
              <a:rPr lang="en-AU" sz="1600" b="1" dirty="0" smtClean="0">
                <a:solidFill>
                  <a:srgbClr val="001BA0"/>
                </a:solidFill>
                <a:latin typeface="Century Gothic" panose="020B0502020202020204" pitchFamily="34" charset="0"/>
              </a:rPr>
              <a:t>Tells WHO or WHAT the sentence is about</a:t>
            </a:r>
            <a:r>
              <a:rPr lang="en-AU" sz="1600" dirty="0" smtClean="0">
                <a:solidFill>
                  <a:srgbClr val="001BA0"/>
                </a:solidFill>
                <a:latin typeface="Century Gothic" panose="020B0502020202020204" pitchFamily="34" charset="0"/>
              </a:rPr>
              <a:t>.</a:t>
            </a:r>
            <a:endParaRPr lang="en-AU" sz="1600" dirty="0">
              <a:latin typeface="Century Gothic" panose="020B0502020202020204" pitchFamily="34" charset="0"/>
            </a:endParaRPr>
          </a:p>
          <a:p>
            <a:endParaRPr lang="en-AU" sz="1600" dirty="0" smtClean="0">
              <a:latin typeface="Century Gothic" panose="020B0502020202020204" pitchFamily="34" charset="0"/>
            </a:endParaRPr>
          </a:p>
          <a:p>
            <a:r>
              <a:rPr lang="en-AU" sz="1600" b="1" dirty="0" smtClean="0">
                <a:latin typeface="Century Gothic" panose="020B0502020202020204" pitchFamily="34" charset="0"/>
              </a:rPr>
              <a:t>Predicate:</a:t>
            </a:r>
          </a:p>
          <a:p>
            <a:r>
              <a:rPr lang="en-AU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Tells what the subject DOES or IS and contains the verb.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16796" y="2919468"/>
            <a:ext cx="5634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Examples of a complete sentence </a:t>
            </a:r>
            <a:endParaRPr lang="en-AU" sz="24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6142087" y="2803116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181939" y="1250631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</a:t>
            </a:r>
            <a:r>
              <a:rPr lang="en-AU" sz="1400" dirty="0" smtClean="0">
                <a:latin typeface="Century Gothic" panose="020B0502020202020204" pitchFamily="34" charset="0"/>
              </a:rPr>
              <a:t>is the subject?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What is the predicate?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What is the main verb?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sp>
        <p:nvSpPr>
          <p:cNvPr id="42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0" y="457585"/>
            <a:ext cx="8005283" cy="874896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sentence </a:t>
            </a:r>
            <a:r>
              <a:rPr lang="en-AU" dirty="0" smtClean="0">
                <a:latin typeface="Century Gothic" panose="020B0502020202020204" pitchFamily="34" charset="0"/>
              </a:rPr>
              <a:t>must </a:t>
            </a:r>
            <a:r>
              <a:rPr lang="en-AU" dirty="0">
                <a:latin typeface="Century Gothic" panose="020B0502020202020204" pitchFamily="34" charset="0"/>
              </a:rPr>
              <a:t>contain at least one clause.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clause must contain a subject and a </a:t>
            </a:r>
            <a:r>
              <a:rPr lang="en-AU" dirty="0" smtClean="0">
                <a:latin typeface="Century Gothic" panose="020B0502020202020204" pitchFamily="34" charset="0"/>
              </a:rPr>
              <a:t>verb. 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43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44" name="Picture 4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8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879" y="2405857"/>
            <a:ext cx="109024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3600" dirty="0" smtClean="0">
              <a:latin typeface="Century Gothic" panose="020B0502020202020204" pitchFamily="34" charset="0"/>
            </a:endParaRPr>
          </a:p>
          <a:p>
            <a:endParaRPr lang="en-AU" sz="3600" dirty="0">
              <a:latin typeface="Century Gothic" panose="020B0502020202020204" pitchFamily="34" charset="0"/>
            </a:endParaRPr>
          </a:p>
          <a:p>
            <a:r>
              <a:rPr lang="en-AU" sz="3600" u="sng" dirty="0" smtClean="0">
                <a:latin typeface="Century Gothic" panose="020B0502020202020204" pitchFamily="34" charset="0"/>
              </a:rPr>
              <a:t>The little mouse</a:t>
            </a:r>
            <a:r>
              <a:rPr lang="en-AU" sz="3600" dirty="0" smtClean="0">
                <a:latin typeface="Century Gothic" panose="020B0502020202020204" pitchFamily="34" charset="0"/>
              </a:rPr>
              <a:t> </a:t>
            </a:r>
            <a:r>
              <a:rPr lang="en-AU" sz="3600" u="sng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ran</a:t>
            </a:r>
            <a:r>
              <a:rPr lang="en-AU" sz="3600" u="sng" dirty="0" smtClean="0">
                <a:latin typeface="Century Gothic" panose="020B0502020202020204" pitchFamily="34" charset="0"/>
              </a:rPr>
              <a:t> quickly past the cat</a:t>
            </a:r>
            <a:r>
              <a:rPr lang="en-AU" sz="3600" dirty="0" smtClean="0">
                <a:latin typeface="Century Gothic" panose="020B0502020202020204" pitchFamily="34" charset="0"/>
              </a:rPr>
              <a:t> while</a:t>
            </a:r>
          </a:p>
          <a:p>
            <a:endParaRPr lang="en-AU" sz="3600" dirty="0">
              <a:latin typeface="Century Gothic" panose="020B0502020202020204" pitchFamily="34" charset="0"/>
            </a:endParaRPr>
          </a:p>
          <a:p>
            <a:r>
              <a:rPr lang="en-AU" sz="3600" dirty="0" smtClean="0">
                <a:latin typeface="Century Gothic" panose="020B0502020202020204" pitchFamily="34" charset="0"/>
              </a:rPr>
              <a:t> </a:t>
            </a:r>
            <a:r>
              <a:rPr lang="en-AU" sz="3600" u="sng" dirty="0" smtClean="0">
                <a:latin typeface="Century Gothic" panose="020B0502020202020204" pitchFamily="34" charset="0"/>
              </a:rPr>
              <a:t>the cat</a:t>
            </a:r>
            <a:r>
              <a:rPr lang="en-AU" sz="3600" dirty="0" smtClean="0">
                <a:latin typeface="Century Gothic" panose="020B0502020202020204" pitchFamily="34" charset="0"/>
              </a:rPr>
              <a:t> </a:t>
            </a:r>
            <a:r>
              <a:rPr lang="en-AU" sz="3600" u="sng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slept</a:t>
            </a:r>
            <a:r>
              <a:rPr lang="en-AU" sz="3600" u="sng" dirty="0" smtClean="0">
                <a:latin typeface="Century Gothic" panose="020B0502020202020204" pitchFamily="34" charset="0"/>
              </a:rPr>
              <a:t> on the couch</a:t>
            </a:r>
            <a:r>
              <a:rPr lang="en-AU" sz="3600" dirty="0" smtClean="0">
                <a:latin typeface="Century Gothic" panose="020B0502020202020204" pitchFamily="34" charset="0"/>
              </a:rPr>
              <a:t>. </a:t>
            </a:r>
          </a:p>
          <a:p>
            <a:endParaRPr lang="en-AU" sz="3600" dirty="0">
              <a:latin typeface="Century Gothic" panose="020B0502020202020204" pitchFamily="34" charset="0"/>
            </a:endParaRPr>
          </a:p>
          <a:p>
            <a:endParaRPr lang="en-AU" sz="3600" dirty="0">
              <a:latin typeface="Century Gothic" panose="020B0502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20093" y="4079518"/>
            <a:ext cx="3203763" cy="581948"/>
            <a:chOff x="948600" y="3401977"/>
            <a:chExt cx="2642717" cy="581948"/>
          </a:xfrm>
        </p:grpSpPr>
        <p:sp>
          <p:nvSpPr>
            <p:cNvPr id="10" name="Right Brace 9"/>
            <p:cNvSpPr/>
            <p:nvPr/>
          </p:nvSpPr>
          <p:spPr>
            <a:xfrm rot="5400000">
              <a:off x="2172292" y="2178285"/>
              <a:ext cx="195333" cy="2642717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Century Gothic" panose="020B0502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58458" y="3614593"/>
              <a:ext cx="622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 smtClean="0">
                  <a:latin typeface="Century Gothic" panose="020B0502020202020204" pitchFamily="34" charset="0"/>
                </a:rPr>
                <a:t>S</a:t>
              </a:r>
              <a:endParaRPr lang="en-AU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47373" y="5209957"/>
            <a:ext cx="1742981" cy="571280"/>
            <a:chOff x="875880" y="4532416"/>
            <a:chExt cx="2148674" cy="571280"/>
          </a:xfrm>
        </p:grpSpPr>
        <p:sp>
          <p:nvSpPr>
            <p:cNvPr id="11" name="Right Brace 10"/>
            <p:cNvSpPr/>
            <p:nvPr/>
          </p:nvSpPr>
          <p:spPr>
            <a:xfrm rot="5400000">
              <a:off x="1834965" y="3573331"/>
              <a:ext cx="230504" cy="2148674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Century Gothic" panose="020B0502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51981" y="4734364"/>
              <a:ext cx="622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 smtClean="0">
                  <a:latin typeface="Century Gothic" panose="020B0502020202020204" pitchFamily="34" charset="0"/>
                </a:rPr>
                <a:t>S</a:t>
              </a:r>
              <a:endParaRPr lang="en-AU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020992" y="4121358"/>
            <a:ext cx="5147946" cy="524473"/>
            <a:chOff x="3836528" y="3442170"/>
            <a:chExt cx="4272491" cy="524473"/>
          </a:xfrm>
        </p:grpSpPr>
        <p:sp>
          <p:nvSpPr>
            <p:cNvPr id="18" name="Right Brace 17"/>
            <p:cNvSpPr/>
            <p:nvPr/>
          </p:nvSpPr>
          <p:spPr>
            <a:xfrm rot="5400000">
              <a:off x="5886562" y="1392136"/>
              <a:ext cx="172424" cy="4272491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669295" y="3597311"/>
              <a:ext cx="622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 smtClean="0">
                  <a:latin typeface="Century Gothic" panose="020B0502020202020204" pitchFamily="34" charset="0"/>
                </a:rPr>
                <a:t>P</a:t>
              </a:r>
              <a:endParaRPr lang="en-AU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473126" y="5185324"/>
            <a:ext cx="4014760" cy="523812"/>
            <a:chOff x="3239624" y="4533393"/>
            <a:chExt cx="5482344" cy="523812"/>
          </a:xfrm>
        </p:grpSpPr>
        <p:sp>
          <p:nvSpPr>
            <p:cNvPr id="19" name="Right Brace 18"/>
            <p:cNvSpPr/>
            <p:nvPr/>
          </p:nvSpPr>
          <p:spPr>
            <a:xfrm rot="5400000">
              <a:off x="5880310" y="1892707"/>
              <a:ext cx="200971" cy="5482344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691418" y="4687873"/>
              <a:ext cx="622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 smtClean="0">
                  <a:latin typeface="Century Gothic" panose="020B0502020202020204" pitchFamily="34" charset="0"/>
                </a:rPr>
                <a:t>P</a:t>
              </a:r>
              <a:endParaRPr lang="en-AU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0574789" y="5793013"/>
            <a:ext cx="1587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entury Gothic" panose="020B0502020202020204" pitchFamily="34" charset="0"/>
              </a:rPr>
              <a:t>S: Subject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 smtClean="0">
                <a:latin typeface="Century Gothic" panose="020B0502020202020204" pitchFamily="34" charset="0"/>
              </a:rPr>
              <a:t>P: Predicate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-7451" y="1327284"/>
            <a:ext cx="8012734" cy="1323439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latin typeface="Century Gothic" panose="020B0502020202020204" pitchFamily="34" charset="0"/>
              </a:rPr>
              <a:t>Subject:</a:t>
            </a:r>
          </a:p>
          <a:p>
            <a:r>
              <a:rPr lang="en-AU" sz="1600" b="1" dirty="0" smtClean="0">
                <a:solidFill>
                  <a:srgbClr val="001BA0"/>
                </a:solidFill>
                <a:latin typeface="Century Gothic" panose="020B0502020202020204" pitchFamily="34" charset="0"/>
              </a:rPr>
              <a:t>Tells WHO or WHAT the sentence is about</a:t>
            </a:r>
            <a:r>
              <a:rPr lang="en-AU" sz="1600" dirty="0" smtClean="0">
                <a:solidFill>
                  <a:srgbClr val="001BA0"/>
                </a:solidFill>
                <a:latin typeface="Century Gothic" panose="020B0502020202020204" pitchFamily="34" charset="0"/>
              </a:rPr>
              <a:t>.</a:t>
            </a:r>
            <a:endParaRPr lang="en-AU" sz="1600" dirty="0">
              <a:latin typeface="Century Gothic" panose="020B0502020202020204" pitchFamily="34" charset="0"/>
            </a:endParaRPr>
          </a:p>
          <a:p>
            <a:endParaRPr lang="en-AU" sz="1600" dirty="0" smtClean="0">
              <a:latin typeface="Century Gothic" panose="020B0502020202020204" pitchFamily="34" charset="0"/>
            </a:endParaRPr>
          </a:p>
          <a:p>
            <a:r>
              <a:rPr lang="en-AU" sz="1600" b="1" dirty="0" smtClean="0">
                <a:latin typeface="Century Gothic" panose="020B0502020202020204" pitchFamily="34" charset="0"/>
              </a:rPr>
              <a:t>Predicate:</a:t>
            </a:r>
          </a:p>
          <a:p>
            <a:r>
              <a:rPr lang="en-AU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Tells what the subject DOES or IS and contains the verb.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16795" y="2919468"/>
            <a:ext cx="8052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Examples of a complete sentence (with 2 clauses) </a:t>
            </a:r>
            <a:endParaRPr lang="en-AU" sz="24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8450805" y="2779670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181939" y="1250631"/>
            <a:ext cx="1988664" cy="2246769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</a:t>
            </a:r>
            <a:r>
              <a:rPr lang="en-AU" sz="1400" dirty="0" smtClean="0">
                <a:latin typeface="Century Gothic" panose="020B0502020202020204" pitchFamily="34" charset="0"/>
              </a:rPr>
              <a:t>is the subject of each clause?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What is the predicate of each clause?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What is the main verb of each clause?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sp>
        <p:nvSpPr>
          <p:cNvPr id="42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0" y="457585"/>
            <a:ext cx="8005283" cy="874896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sentence </a:t>
            </a:r>
            <a:r>
              <a:rPr lang="en-AU" dirty="0" smtClean="0">
                <a:latin typeface="Century Gothic" panose="020B0502020202020204" pitchFamily="34" charset="0"/>
              </a:rPr>
              <a:t>must </a:t>
            </a:r>
            <a:r>
              <a:rPr lang="en-AU" dirty="0">
                <a:latin typeface="Century Gothic" panose="020B0502020202020204" pitchFamily="34" charset="0"/>
              </a:rPr>
              <a:t>contain at least one clause.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clause must contain a subject and a </a:t>
            </a:r>
            <a:r>
              <a:rPr lang="en-AU" dirty="0" smtClean="0">
                <a:latin typeface="Century Gothic" panose="020B0502020202020204" pitchFamily="34" charset="0"/>
              </a:rPr>
              <a:t>verb. 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43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44" name="Picture 4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54834" y="5386296"/>
            <a:ext cx="262128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dirty="0" smtClean="0"/>
              <a:t>This sentence contains two clauses, separated by a conjunction (while). It is a complex sentence.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5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342" y="1330324"/>
            <a:ext cx="119570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latin typeface="Century Gothic" panose="020B0502020202020204" pitchFamily="34" charset="0"/>
              </a:rPr>
              <a:t>The students arrived late to class, </a:t>
            </a:r>
            <a:r>
              <a:rPr lang="en-AU" sz="3600" b="1" dirty="0" smtClean="0">
                <a:latin typeface="Century Gothic" panose="020B0502020202020204" pitchFamily="34" charset="0"/>
              </a:rPr>
              <a:t>but </a:t>
            </a:r>
          </a:p>
          <a:p>
            <a:endParaRPr lang="en-AU" sz="3600" dirty="0" smtClean="0">
              <a:latin typeface="Century Gothic" panose="020B0502020202020204" pitchFamily="34" charset="0"/>
            </a:endParaRPr>
          </a:p>
          <a:p>
            <a:r>
              <a:rPr lang="en-AU" sz="3600" dirty="0" smtClean="0">
                <a:latin typeface="Century Gothic" panose="020B0502020202020204" pitchFamily="34" charset="0"/>
              </a:rPr>
              <a:t>the teacher accepted their excuse. </a:t>
            </a:r>
          </a:p>
          <a:p>
            <a:endParaRPr lang="en-AU" sz="3600" dirty="0">
              <a:latin typeface="Century Gothic" panose="020B0502020202020204" pitchFamily="34" charset="0"/>
            </a:endParaRPr>
          </a:p>
          <a:p>
            <a:endParaRPr lang="en-AU" sz="3600" u="sng" dirty="0" smtClean="0">
              <a:latin typeface="Century Gothic" panose="020B0502020202020204" pitchFamily="34" charset="0"/>
            </a:endParaRPr>
          </a:p>
          <a:p>
            <a:r>
              <a:rPr lang="en-AU" sz="3600" b="1" dirty="0" smtClean="0">
                <a:latin typeface="Century Gothic" panose="020B0502020202020204" pitchFamily="34" charset="0"/>
              </a:rPr>
              <a:t>Despite</a:t>
            </a:r>
            <a:r>
              <a:rPr lang="en-AU" sz="3600" dirty="0" smtClean="0">
                <a:latin typeface="Century Gothic" panose="020B0502020202020204" pitchFamily="34" charset="0"/>
              </a:rPr>
              <a:t> the storm brewing on the horizon, </a:t>
            </a:r>
          </a:p>
          <a:p>
            <a:endParaRPr lang="en-AU" sz="3600" dirty="0">
              <a:latin typeface="Century Gothic" panose="020B0502020202020204" pitchFamily="34" charset="0"/>
            </a:endParaRPr>
          </a:p>
          <a:p>
            <a:r>
              <a:rPr lang="en-AU" sz="3600" dirty="0" smtClean="0">
                <a:latin typeface="Century Gothic" panose="020B0502020202020204" pitchFamily="34" charset="0"/>
              </a:rPr>
              <a:t>the athletics carnival continued as planned. </a:t>
            </a:r>
          </a:p>
          <a:p>
            <a:endParaRPr lang="en-AU" sz="3600" dirty="0">
              <a:latin typeface="Century Gothic" panose="020B0502020202020204" pitchFamily="34" charset="0"/>
            </a:endParaRPr>
          </a:p>
          <a:p>
            <a:endParaRPr lang="en-AU" sz="3600" dirty="0">
              <a:latin typeface="Century Gothic" panose="020B0502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96688" y="1928501"/>
            <a:ext cx="2572936" cy="581948"/>
            <a:chOff x="948600" y="3401977"/>
            <a:chExt cx="2642717" cy="581948"/>
          </a:xfrm>
        </p:grpSpPr>
        <p:sp>
          <p:nvSpPr>
            <p:cNvPr id="10" name="Right Brace 9"/>
            <p:cNvSpPr/>
            <p:nvPr/>
          </p:nvSpPr>
          <p:spPr>
            <a:xfrm rot="5400000">
              <a:off x="2172292" y="2178285"/>
              <a:ext cx="195333" cy="2642717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Century Gothic" panose="020B0502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58458" y="3614593"/>
              <a:ext cx="622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 smtClean="0">
                  <a:latin typeface="Century Gothic" panose="020B0502020202020204" pitchFamily="34" charset="0"/>
                </a:rPr>
                <a:t>S</a:t>
              </a:r>
              <a:endParaRPr lang="en-AU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12242" y="2953695"/>
            <a:ext cx="2491918" cy="571280"/>
            <a:chOff x="875880" y="4532416"/>
            <a:chExt cx="2148674" cy="571280"/>
          </a:xfrm>
        </p:grpSpPr>
        <p:sp>
          <p:nvSpPr>
            <p:cNvPr id="11" name="Right Brace 10"/>
            <p:cNvSpPr/>
            <p:nvPr/>
          </p:nvSpPr>
          <p:spPr>
            <a:xfrm rot="5400000">
              <a:off x="1834965" y="3573331"/>
              <a:ext cx="230504" cy="2148674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Century Gothic" panose="020B0502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51981" y="4734364"/>
              <a:ext cx="622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 smtClean="0">
                  <a:latin typeface="Century Gothic" panose="020B0502020202020204" pitchFamily="34" charset="0"/>
                </a:rPr>
                <a:t>S</a:t>
              </a:r>
              <a:endParaRPr lang="en-AU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160037" y="1928501"/>
            <a:ext cx="4259666" cy="524473"/>
            <a:chOff x="3836528" y="3442170"/>
            <a:chExt cx="4272491" cy="524473"/>
          </a:xfrm>
        </p:grpSpPr>
        <p:sp>
          <p:nvSpPr>
            <p:cNvPr id="18" name="Right Brace 17"/>
            <p:cNvSpPr/>
            <p:nvPr/>
          </p:nvSpPr>
          <p:spPr>
            <a:xfrm rot="5400000">
              <a:off x="5886562" y="1392136"/>
              <a:ext cx="172424" cy="4272491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669295" y="3597311"/>
              <a:ext cx="622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 smtClean="0">
                  <a:latin typeface="Century Gothic" panose="020B0502020202020204" pitchFamily="34" charset="0"/>
                </a:rPr>
                <a:t>P</a:t>
              </a:r>
              <a:endParaRPr lang="en-AU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091054" y="2990128"/>
            <a:ext cx="4990500" cy="523812"/>
            <a:chOff x="3239624" y="4533393"/>
            <a:chExt cx="5482344" cy="523812"/>
          </a:xfrm>
        </p:grpSpPr>
        <p:sp>
          <p:nvSpPr>
            <p:cNvPr id="19" name="Right Brace 18"/>
            <p:cNvSpPr/>
            <p:nvPr/>
          </p:nvSpPr>
          <p:spPr>
            <a:xfrm rot="5400000">
              <a:off x="5880310" y="1892707"/>
              <a:ext cx="200971" cy="5482344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691418" y="4687873"/>
              <a:ext cx="622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 smtClean="0">
                  <a:latin typeface="Century Gothic" panose="020B0502020202020204" pitchFamily="34" charset="0"/>
                </a:rPr>
                <a:t>P</a:t>
              </a:r>
              <a:endParaRPr lang="en-AU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181939" y="1250631"/>
            <a:ext cx="1988664" cy="2677656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</a:t>
            </a:r>
            <a:r>
              <a:rPr lang="en-AU" sz="1400" dirty="0" smtClean="0">
                <a:latin typeface="Century Gothic" panose="020B0502020202020204" pitchFamily="34" charset="0"/>
              </a:rPr>
              <a:t>is the subject of each clause?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What is the predicate of each clause?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What is the main verb of each clause?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What is the conjunction?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43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44" name="Picture 4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48214" y="5042118"/>
            <a:ext cx="2022389" cy="181588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The first sentence contains the (coordinating) conjunction </a:t>
            </a:r>
            <a:r>
              <a:rPr lang="en-AU" sz="1400" i="1" dirty="0" smtClean="0"/>
              <a:t>but</a:t>
            </a:r>
            <a:r>
              <a:rPr lang="en-AU" sz="1400" dirty="0" smtClean="0"/>
              <a:t>. </a:t>
            </a:r>
          </a:p>
          <a:p>
            <a:r>
              <a:rPr lang="en-AU" sz="1400" dirty="0" smtClean="0"/>
              <a:t>The second sentence contains the (subordinating) conjunction </a:t>
            </a:r>
            <a:r>
              <a:rPr lang="en-AU" sz="1400" i="1" dirty="0" smtClean="0"/>
              <a:t>despite. </a:t>
            </a:r>
            <a:endParaRPr lang="en-AU" sz="1400" i="1" dirty="0"/>
          </a:p>
        </p:txBody>
      </p:sp>
      <p:sp>
        <p:nvSpPr>
          <p:cNvPr id="31" name="Rectangle 30"/>
          <p:cNvSpPr/>
          <p:nvPr/>
        </p:nvSpPr>
        <p:spPr>
          <a:xfrm>
            <a:off x="0" y="385500"/>
            <a:ext cx="9545684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AU" sz="2000" dirty="0" smtClean="0">
                <a:latin typeface="Century Gothic" panose="020B0502020202020204" pitchFamily="34" charset="0"/>
              </a:rPr>
              <a:t>Identify the subject and predicate in these sentences.</a:t>
            </a:r>
            <a:endParaRPr lang="en-AU" sz="2000" dirty="0">
              <a:latin typeface="Century Gothic" panose="020B0502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038859" y="4566391"/>
            <a:ext cx="2104387" cy="571280"/>
            <a:chOff x="875880" y="4532416"/>
            <a:chExt cx="2148674" cy="571280"/>
          </a:xfrm>
        </p:grpSpPr>
        <p:sp>
          <p:nvSpPr>
            <p:cNvPr id="38" name="Right Brace 37"/>
            <p:cNvSpPr/>
            <p:nvPr/>
          </p:nvSpPr>
          <p:spPr>
            <a:xfrm rot="5400000">
              <a:off x="1834965" y="3573331"/>
              <a:ext cx="230504" cy="2148674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Century Gothic" panose="020B0502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51981" y="4734364"/>
              <a:ext cx="622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 smtClean="0">
                  <a:latin typeface="Century Gothic" panose="020B0502020202020204" pitchFamily="34" charset="0"/>
                </a:rPr>
                <a:t>S</a:t>
              </a:r>
              <a:endParaRPr lang="en-AU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278667" y="4612071"/>
            <a:ext cx="5010007" cy="524473"/>
            <a:chOff x="3836528" y="3442170"/>
            <a:chExt cx="4272491" cy="524473"/>
          </a:xfrm>
        </p:grpSpPr>
        <p:sp>
          <p:nvSpPr>
            <p:cNvPr id="48" name="Right Brace 47"/>
            <p:cNvSpPr/>
            <p:nvPr/>
          </p:nvSpPr>
          <p:spPr>
            <a:xfrm rot="5400000">
              <a:off x="5886562" y="1392136"/>
              <a:ext cx="172424" cy="4272491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Century Gothic" panose="020B0502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669295" y="3597311"/>
              <a:ext cx="622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 smtClean="0">
                  <a:latin typeface="Century Gothic" panose="020B0502020202020204" pitchFamily="34" charset="0"/>
                </a:rPr>
                <a:t>P</a:t>
              </a:r>
              <a:endParaRPr lang="en-AU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95572" y="5721265"/>
            <a:ext cx="4610354" cy="571280"/>
            <a:chOff x="875880" y="4532416"/>
            <a:chExt cx="2148674" cy="571280"/>
          </a:xfrm>
        </p:grpSpPr>
        <p:sp>
          <p:nvSpPr>
            <p:cNvPr id="51" name="Right Brace 50"/>
            <p:cNvSpPr/>
            <p:nvPr/>
          </p:nvSpPr>
          <p:spPr>
            <a:xfrm rot="5400000">
              <a:off x="1834965" y="3573331"/>
              <a:ext cx="230504" cy="2148674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Century Gothic" panose="020B0502020202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51981" y="4734364"/>
              <a:ext cx="622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 smtClean="0">
                  <a:latin typeface="Century Gothic" panose="020B0502020202020204" pitchFamily="34" charset="0"/>
                </a:rPr>
                <a:t>S</a:t>
              </a:r>
              <a:endParaRPr lang="en-AU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109337" y="5726804"/>
            <a:ext cx="4970684" cy="524473"/>
            <a:chOff x="3836528" y="3442170"/>
            <a:chExt cx="4272491" cy="524473"/>
          </a:xfrm>
        </p:grpSpPr>
        <p:sp>
          <p:nvSpPr>
            <p:cNvPr id="54" name="Right Brace 53"/>
            <p:cNvSpPr/>
            <p:nvPr/>
          </p:nvSpPr>
          <p:spPr>
            <a:xfrm rot="5400000">
              <a:off x="5886562" y="1392136"/>
              <a:ext cx="172424" cy="4272491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Century Gothic" panose="020B050202020202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669295" y="3597311"/>
              <a:ext cx="622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 smtClean="0">
                  <a:latin typeface="Century Gothic" panose="020B0502020202020204" pitchFamily="34" charset="0"/>
                </a:rPr>
                <a:t>P</a:t>
              </a:r>
              <a:endParaRPr lang="en-AU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2969625" y="1410789"/>
            <a:ext cx="1915884" cy="51771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6" name="Oval 55"/>
          <p:cNvSpPr/>
          <p:nvPr/>
        </p:nvSpPr>
        <p:spPr>
          <a:xfrm>
            <a:off x="2969625" y="2473214"/>
            <a:ext cx="2395346" cy="51771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8" name="Oval 57"/>
          <p:cNvSpPr/>
          <p:nvPr/>
        </p:nvSpPr>
        <p:spPr>
          <a:xfrm>
            <a:off x="4125214" y="4149894"/>
            <a:ext cx="2014329" cy="51771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9" name="Oval 58"/>
          <p:cNvSpPr/>
          <p:nvPr/>
        </p:nvSpPr>
        <p:spPr>
          <a:xfrm>
            <a:off x="5002985" y="5246671"/>
            <a:ext cx="2416718" cy="51771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747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6" grpId="0" animBg="1"/>
      <p:bldP spid="58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02984" y="115386"/>
            <a:ext cx="674079" cy="674079"/>
          </a:xfr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7063" y="91488"/>
            <a:ext cx="693813" cy="6791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761940"/>
            <a:ext cx="10067110" cy="2564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lvl="0" indent="-91440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/>
            </a:pPr>
            <a:r>
              <a:rPr lang="en-AU" sz="2400" b="1" dirty="0">
                <a:solidFill>
                  <a:srgbClr val="000000">
                    <a:lumMod val="85000"/>
                    <a:lumOff val="15000"/>
                  </a:srgbClr>
                </a:solidFill>
                <a:latin typeface="Century Gothic" panose="020B0502020202020204" pitchFamily="34" charset="0"/>
              </a:rPr>
              <a:t>Example:</a:t>
            </a:r>
          </a:p>
          <a:p>
            <a:pPr marL="91440" lvl="0" indent="-91440" fontAlgn="base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/>
            </a:pPr>
            <a:r>
              <a:rPr lang="en-AU" sz="2400" dirty="0">
                <a:solidFill>
                  <a:schemeClr val="accent2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Sally</a:t>
            </a:r>
            <a:r>
              <a:rPr lang="en-AU" sz="2400" dirty="0">
                <a:solidFill>
                  <a:srgbClr val="00B050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 </a:t>
            </a:r>
            <a:r>
              <a:rPr lang="en-AU" sz="2400" dirty="0" smtClean="0">
                <a:solidFill>
                  <a:srgbClr val="00B050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was feeling breathless and </a:t>
            </a:r>
            <a:r>
              <a:rPr lang="en-AU" sz="2400" dirty="0" smtClean="0">
                <a:solidFill>
                  <a:schemeClr val="accent2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she</a:t>
            </a:r>
            <a:r>
              <a:rPr lang="en-AU" sz="2400" dirty="0">
                <a:solidFill>
                  <a:srgbClr val="00B050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 rested by </a:t>
            </a:r>
            <a:r>
              <a:rPr lang="en-AU" sz="2400" dirty="0" smtClean="0">
                <a:solidFill>
                  <a:srgbClr val="00B050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a tree </a:t>
            </a:r>
            <a:r>
              <a:rPr lang="en-AU" sz="2400" dirty="0">
                <a:solidFill>
                  <a:srgbClr val="00B050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with </a:t>
            </a:r>
            <a:r>
              <a:rPr lang="en-AU" sz="2400" dirty="0" smtClean="0">
                <a:solidFill>
                  <a:srgbClr val="00B050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lots </a:t>
            </a:r>
            <a:r>
              <a:rPr lang="en-AU" sz="2400" dirty="0">
                <a:solidFill>
                  <a:srgbClr val="00B050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of </a:t>
            </a:r>
            <a:r>
              <a:rPr lang="en-AU" sz="2400" dirty="0" smtClean="0">
                <a:solidFill>
                  <a:srgbClr val="00B050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shade and </a:t>
            </a:r>
            <a:r>
              <a:rPr lang="en-AU" sz="2400" dirty="0" smtClean="0">
                <a:solidFill>
                  <a:schemeClr val="accent2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she</a:t>
            </a:r>
            <a:r>
              <a:rPr lang="en-AU" sz="2400" dirty="0" smtClean="0">
                <a:solidFill>
                  <a:srgbClr val="00B050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 decided to stay there until </a:t>
            </a:r>
            <a:r>
              <a:rPr lang="en-AU" sz="2400" dirty="0" smtClean="0">
                <a:solidFill>
                  <a:schemeClr val="accent2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she</a:t>
            </a:r>
            <a:r>
              <a:rPr lang="en-AU" sz="2400" dirty="0" smtClean="0">
                <a:solidFill>
                  <a:srgbClr val="00B050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 recovered.</a:t>
            </a:r>
            <a:r>
              <a:rPr lang="en-AU" sz="2400" dirty="0">
                <a:solidFill>
                  <a:srgbClr val="00B050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  </a:t>
            </a:r>
            <a:endParaRPr lang="en-AU" sz="2400" dirty="0" smtClean="0">
              <a:solidFill>
                <a:srgbClr val="00B050"/>
              </a:solidFill>
              <a:latin typeface="Century Gothic" panose="020B0502020202020204" pitchFamily="34" charset="0"/>
              <a:ea typeface="+mn-lt"/>
              <a:cs typeface="Arial" panose="020B0604020202020204"/>
            </a:endParaRPr>
          </a:p>
          <a:p>
            <a:pPr marL="91440" lvl="0" indent="-91440" fontAlgn="base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/>
            </a:pPr>
            <a:endParaRPr lang="en-AU" sz="2400" dirty="0">
              <a:solidFill>
                <a:srgbClr val="000000">
                  <a:lumMod val="85000"/>
                  <a:lumOff val="15000"/>
                </a:srgbClr>
              </a:solidFill>
              <a:latin typeface="Century Gothic" panose="020B0502020202020204" pitchFamily="34" charset="0"/>
              <a:ea typeface="+mn-lt"/>
              <a:cs typeface="Arial" panose="020B0604020202020204"/>
            </a:endParaRPr>
          </a:p>
          <a:p>
            <a:pPr lvl="0">
              <a:lnSpc>
                <a:spcPct val="85000"/>
              </a:lnSpc>
              <a:spcBef>
                <a:spcPts val="1300"/>
              </a:spcBef>
              <a:defRPr/>
            </a:pPr>
            <a:endParaRPr lang="en-AU" sz="2400" b="1" dirty="0">
              <a:solidFill>
                <a:srgbClr val="000000">
                  <a:lumMod val="85000"/>
                  <a:lumOff val="15000"/>
                </a:srgbClr>
              </a:solidFill>
              <a:latin typeface="Century Gothic" panose="020B0502020202020204" pitchFamily="34" charset="0"/>
            </a:endParaRPr>
          </a:p>
          <a:p>
            <a:pPr marL="91440" lvl="0" indent="-91440" fontAlgn="base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/>
            </a:pPr>
            <a:endParaRPr lang="en-US" dirty="0">
              <a:solidFill>
                <a:srgbClr val="000000">
                  <a:lumMod val="85000"/>
                  <a:lumOff val="15000"/>
                </a:srgbClr>
              </a:solidFill>
              <a:ea typeface="+mn-lt"/>
              <a:cs typeface="Arial" panose="020B060402020202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393" y="519165"/>
            <a:ext cx="94246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rgbClr val="000000">
                    <a:lumMod val="85000"/>
                    <a:lumOff val="15000"/>
                  </a:srgbClr>
                </a:solidFill>
                <a:latin typeface="Century Gothic" panose="020B0502020202020204" pitchFamily="34" charset="0"/>
              </a:rPr>
              <a:t>A run-on sentence </a:t>
            </a:r>
            <a:r>
              <a:rPr lang="en-AU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Century Gothic" panose="020B0502020202020204" pitchFamily="34" charset="0"/>
              </a:rPr>
              <a:t>is two or more clauses that are joined incorrectly in one sentence.</a:t>
            </a:r>
            <a:endParaRPr lang="en-A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181939" y="1250631"/>
            <a:ext cx="1988664" cy="3996479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What is a run-on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Why is this an example of a run-on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latin typeface="Century Gothic" panose="020B0502020202020204" pitchFamily="34" charset="0"/>
            </a:endParaRPr>
          </a:p>
          <a:p>
            <a:pPr marL="91440" lvl="0" indent="-91440" fontAlgn="base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/>
            </a:pPr>
            <a:r>
              <a:rPr lang="en-AU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Century Gothic" panose="020B0502020202020204" pitchFamily="34" charset="0"/>
              </a:rPr>
              <a:t>How are clauses joined </a:t>
            </a:r>
            <a:r>
              <a:rPr lang="en-AU" sz="1400" b="1" dirty="0">
                <a:solidFill>
                  <a:srgbClr val="000000">
                    <a:lumMod val="85000"/>
                    <a:lumOff val="15000"/>
                  </a:srgbClr>
                </a:solidFill>
                <a:latin typeface="Century Gothic" panose="020B0502020202020204" pitchFamily="34" charset="0"/>
              </a:rPr>
              <a:t>incorrectly</a:t>
            </a:r>
            <a:r>
              <a:rPr lang="en-AU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Century Gothic" panose="020B0502020202020204" pitchFamily="34" charset="0"/>
              </a:rPr>
              <a:t>?</a:t>
            </a:r>
            <a:endParaRPr lang="en-AU" sz="1400" dirty="0">
              <a:solidFill>
                <a:srgbClr val="000000">
                  <a:lumMod val="85000"/>
                  <a:lumOff val="15000"/>
                </a:srgbClr>
              </a:solidFill>
              <a:latin typeface="Century Gothic" panose="020B0502020202020204" pitchFamily="34" charset="0"/>
              <a:cs typeface="Arial"/>
            </a:endParaRPr>
          </a:p>
          <a:p>
            <a:pPr marL="91440" lvl="0" indent="-91440" fontAlgn="base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/>
            </a:pPr>
            <a:r>
              <a:rPr lang="en-AU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Century Gothic" panose="020B0502020202020204" pitchFamily="34" charset="0"/>
              </a:rPr>
              <a:t>1. Not separated by a full stop </a:t>
            </a:r>
            <a:endParaRPr lang="en-AU" sz="1400" dirty="0">
              <a:solidFill>
                <a:srgbClr val="000000">
                  <a:lumMod val="85000"/>
                  <a:lumOff val="15000"/>
                </a:srgbClr>
              </a:solidFill>
              <a:latin typeface="Century Gothic" panose="020B0502020202020204" pitchFamily="34" charset="0"/>
              <a:cs typeface="Arial"/>
            </a:endParaRPr>
          </a:p>
          <a:p>
            <a:pPr marL="91440" lvl="0" indent="-91440" fontAlgn="base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/>
            </a:pPr>
            <a:r>
              <a:rPr lang="en-AU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Century Gothic" panose="020B0502020202020204" pitchFamily="34" charset="0"/>
              </a:rPr>
              <a:t>2. Not separated by a conjunction (and, because, but, so…)</a:t>
            </a:r>
            <a:endParaRPr lang="en-AU" sz="1400" dirty="0">
              <a:solidFill>
                <a:srgbClr val="000000">
                  <a:lumMod val="85000"/>
                  <a:lumOff val="15000"/>
                </a:srgbClr>
              </a:solidFill>
              <a:latin typeface="Century Gothic" panose="020B0502020202020204" pitchFamily="34" charset="0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383340"/>
            <a:ext cx="9640024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lvl="0" indent="-91440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/>
            </a:pPr>
            <a:r>
              <a:rPr lang="en-AU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This sentence contains </a:t>
            </a:r>
            <a:r>
              <a:rPr lang="en-AU" sz="2400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four</a:t>
            </a:r>
            <a:r>
              <a:rPr lang="en-AU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 clauses that have </a:t>
            </a:r>
            <a:r>
              <a:rPr lang="en-AU" sz="2400" b="1" u="sng" dirty="0">
                <a:solidFill>
                  <a:srgbClr val="000000">
                    <a:lumMod val="85000"/>
                    <a:lumOff val="15000"/>
                  </a:srgbClr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not</a:t>
            </a:r>
            <a:r>
              <a:rPr lang="en-AU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 been joined together properly.  </a:t>
            </a:r>
            <a:r>
              <a:rPr lang="en-AU" sz="24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It’s a run-on sentence that needs to be shortened into two shorter sentences to make it readable. </a:t>
            </a:r>
            <a:endParaRPr lang="en-US" sz="2400" dirty="0">
              <a:solidFill>
                <a:srgbClr val="000000">
                  <a:lumMod val="85000"/>
                  <a:lumOff val="15000"/>
                </a:srgbClr>
              </a:solidFill>
              <a:latin typeface="Century Gothic" panose="020B0502020202020204" pitchFamily="34" charset="0"/>
              <a:ea typeface="+mn-lt"/>
              <a:cs typeface="Arial" panose="020B060402020202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FEF590-01C4-384C-971C-081800AC4FFE}"/>
              </a:ext>
            </a:extLst>
          </p:cNvPr>
          <p:cNvSpPr txBox="1"/>
          <p:nvPr/>
        </p:nvSpPr>
        <p:spPr>
          <a:xfrm>
            <a:off x="300390" y="5254724"/>
            <a:ext cx="10931988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lang="en-AU" sz="2800" dirty="0">
                <a:solidFill>
                  <a:schemeClr val="accent2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Sally</a:t>
            </a:r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 was feeling </a:t>
            </a:r>
            <a:r>
              <a:rPr lang="en-AU" sz="2800" dirty="0" smtClean="0">
                <a:solidFill>
                  <a:srgbClr val="00B050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breathless, so </a:t>
            </a:r>
            <a:r>
              <a:rPr lang="en-AU" sz="2800" dirty="0" smtClean="0">
                <a:solidFill>
                  <a:schemeClr val="accent2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she</a:t>
            </a:r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 rested by </a:t>
            </a:r>
            <a:r>
              <a:rPr lang="en-AU" sz="2800" dirty="0" smtClean="0">
                <a:solidFill>
                  <a:srgbClr val="00B050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a </a:t>
            </a:r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tree with </a:t>
            </a:r>
            <a:r>
              <a:rPr lang="en-AU" sz="2800" dirty="0" smtClean="0">
                <a:solidFill>
                  <a:srgbClr val="00B050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lots </a:t>
            </a:r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of shade. </a:t>
            </a:r>
            <a:r>
              <a:rPr lang="en-AU" sz="2800" dirty="0" smtClean="0">
                <a:solidFill>
                  <a:schemeClr val="accent2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She</a:t>
            </a:r>
            <a:r>
              <a:rPr lang="en-AU" sz="2800" dirty="0" smtClean="0">
                <a:solidFill>
                  <a:srgbClr val="00B050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 decided to stay there until </a:t>
            </a:r>
            <a:r>
              <a:rPr lang="en-AU" sz="2800" dirty="0" smtClean="0">
                <a:solidFill>
                  <a:schemeClr val="accent2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she </a:t>
            </a:r>
            <a:r>
              <a:rPr lang="en-AU" sz="2800" dirty="0" smtClean="0">
                <a:solidFill>
                  <a:srgbClr val="00B050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recovered. </a:t>
            </a:r>
            <a:endParaRPr lang="en-AU" sz="2800" dirty="0">
              <a:solidFill>
                <a:srgbClr val="000000"/>
              </a:solidFill>
              <a:latin typeface="Century Gothic" panose="020B0502020202020204" pitchFamily="34" charset="0"/>
              <a:ea typeface="+mn-lt"/>
              <a:cs typeface="Arial" panose="020B0604020202020204"/>
            </a:endParaRPr>
          </a:p>
        </p:txBody>
      </p:sp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7360" y="115386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5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761940"/>
            <a:ext cx="10067110" cy="1514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lvl="0" indent="-91440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/>
            </a:pPr>
            <a:r>
              <a:rPr lang="en-AU" sz="2400" b="1" dirty="0">
                <a:solidFill>
                  <a:srgbClr val="000000">
                    <a:lumMod val="85000"/>
                    <a:lumOff val="15000"/>
                  </a:srgbClr>
                </a:solidFill>
                <a:latin typeface="Century Gothic" panose="020B0502020202020204" pitchFamily="34" charset="0"/>
              </a:rPr>
              <a:t>Example:</a:t>
            </a:r>
          </a:p>
          <a:p>
            <a:pPr marL="91440" lvl="0" indent="-91440" fontAlgn="base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/>
            </a:pPr>
            <a:r>
              <a:rPr lang="en-AU" sz="2400" dirty="0" smtClean="0">
                <a:solidFill>
                  <a:schemeClr val="accent2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The Great Barrier Reef </a:t>
            </a:r>
            <a:r>
              <a:rPr lang="en-AU" sz="2400" dirty="0" smtClean="0">
                <a:solidFill>
                  <a:srgbClr val="00B050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is the world’s largest coral reef system and </a:t>
            </a:r>
            <a:r>
              <a:rPr lang="en-AU" sz="2400" dirty="0" smtClean="0">
                <a:solidFill>
                  <a:schemeClr val="accent2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it</a:t>
            </a:r>
            <a:r>
              <a:rPr lang="en-AU" sz="2400" dirty="0" smtClean="0">
                <a:solidFill>
                  <a:srgbClr val="00B050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 is composed of over 2900 individual reefs and 900 islands stretching over 2300 kilometres.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393" y="519165"/>
            <a:ext cx="94246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rgbClr val="000000">
                    <a:lumMod val="85000"/>
                    <a:lumOff val="15000"/>
                  </a:srgbClr>
                </a:solidFill>
                <a:latin typeface="Century Gothic" panose="020B0502020202020204" pitchFamily="34" charset="0"/>
              </a:rPr>
              <a:t>A run-on sentence </a:t>
            </a:r>
            <a:r>
              <a:rPr lang="en-AU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Century Gothic" panose="020B0502020202020204" pitchFamily="34" charset="0"/>
              </a:rPr>
              <a:t>is two or more clauses that are joined incorrectly in one sentence.</a:t>
            </a:r>
            <a:endParaRPr lang="en-A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181939" y="1250631"/>
            <a:ext cx="1988664" cy="2488374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91440" lvl="0" indent="-91440" fontAlgn="base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/>
            </a:pPr>
            <a:r>
              <a:rPr lang="en-AU" sz="14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Century Gothic" panose="020B0502020202020204" pitchFamily="34" charset="0"/>
              </a:rPr>
              <a:t>How </a:t>
            </a:r>
            <a:r>
              <a:rPr lang="en-AU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Century Gothic" panose="020B0502020202020204" pitchFamily="34" charset="0"/>
              </a:rPr>
              <a:t>are clauses joined </a:t>
            </a:r>
            <a:r>
              <a:rPr lang="en-AU" sz="1400" b="1" dirty="0">
                <a:solidFill>
                  <a:srgbClr val="000000">
                    <a:lumMod val="85000"/>
                    <a:lumOff val="15000"/>
                  </a:srgbClr>
                </a:solidFill>
                <a:latin typeface="Century Gothic" panose="020B0502020202020204" pitchFamily="34" charset="0"/>
              </a:rPr>
              <a:t>incorrectly</a:t>
            </a:r>
            <a:r>
              <a:rPr lang="en-AU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Century Gothic" panose="020B0502020202020204" pitchFamily="34" charset="0"/>
              </a:rPr>
              <a:t>?</a:t>
            </a:r>
            <a:endParaRPr lang="en-AU" sz="1400" dirty="0">
              <a:solidFill>
                <a:srgbClr val="000000">
                  <a:lumMod val="85000"/>
                  <a:lumOff val="15000"/>
                </a:srgbClr>
              </a:solidFill>
              <a:latin typeface="Century Gothic" panose="020B0502020202020204" pitchFamily="34" charset="0"/>
              <a:cs typeface="Arial"/>
            </a:endParaRPr>
          </a:p>
          <a:p>
            <a:pPr marL="91440" lvl="0" indent="-91440" fontAlgn="base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/>
            </a:pPr>
            <a:r>
              <a:rPr lang="en-AU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Century Gothic" panose="020B0502020202020204" pitchFamily="34" charset="0"/>
              </a:rPr>
              <a:t>1. Not separated by a full stop </a:t>
            </a:r>
            <a:endParaRPr lang="en-AU" sz="1400" dirty="0">
              <a:solidFill>
                <a:srgbClr val="000000">
                  <a:lumMod val="85000"/>
                  <a:lumOff val="15000"/>
                </a:srgbClr>
              </a:solidFill>
              <a:latin typeface="Century Gothic" panose="020B0502020202020204" pitchFamily="34" charset="0"/>
              <a:cs typeface="Arial"/>
            </a:endParaRPr>
          </a:p>
          <a:p>
            <a:pPr marL="91440" lvl="0" indent="-91440" fontAlgn="base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/>
            </a:pPr>
            <a:r>
              <a:rPr lang="en-AU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Century Gothic" panose="020B0502020202020204" pitchFamily="34" charset="0"/>
              </a:rPr>
              <a:t>2. Not separated by a conjunction (and, because, but, so…)</a:t>
            </a:r>
            <a:endParaRPr lang="en-AU" sz="1400" dirty="0">
              <a:solidFill>
                <a:srgbClr val="000000">
                  <a:lumMod val="85000"/>
                  <a:lumOff val="15000"/>
                </a:srgbClr>
              </a:solidFill>
              <a:latin typeface="Century Gothic" panose="020B0502020202020204" pitchFamily="34" charset="0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459713"/>
            <a:ext cx="8785412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lvl="0" indent="-91440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/>
            </a:pPr>
            <a:r>
              <a:rPr lang="en-AU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This sentence is very long and needs to be separated into two shorter sentences to make it more readable. </a:t>
            </a:r>
            <a:endParaRPr lang="en-US" sz="2400" dirty="0">
              <a:solidFill>
                <a:srgbClr val="000000">
                  <a:lumMod val="85000"/>
                  <a:lumOff val="15000"/>
                </a:srgbClr>
              </a:solidFill>
              <a:latin typeface="Century Gothic" panose="020B0502020202020204" pitchFamily="34" charset="0"/>
              <a:ea typeface="+mn-lt"/>
              <a:cs typeface="Arial" panose="020B060402020202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FEF590-01C4-384C-971C-081800AC4FFE}"/>
              </a:ext>
            </a:extLst>
          </p:cNvPr>
          <p:cNvSpPr txBox="1"/>
          <p:nvPr/>
        </p:nvSpPr>
        <p:spPr>
          <a:xfrm>
            <a:off x="300390" y="5254724"/>
            <a:ext cx="10931988" cy="119109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91440" lvl="0" indent="-91440" fontAlgn="base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/>
            </a:pPr>
            <a:r>
              <a:rPr lang="en-AU" sz="2800" dirty="0">
                <a:solidFill>
                  <a:schemeClr val="accent2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The Great Barrier Reef </a:t>
            </a:r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is the world’s largest coral reef </a:t>
            </a:r>
            <a:r>
              <a:rPr lang="en-AU" sz="2800" dirty="0" smtClean="0">
                <a:solidFill>
                  <a:srgbClr val="00B050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system. </a:t>
            </a:r>
            <a:r>
              <a:rPr lang="en-AU" sz="2800" dirty="0" smtClean="0">
                <a:solidFill>
                  <a:schemeClr val="accent2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It</a:t>
            </a:r>
            <a:r>
              <a:rPr lang="en-AU" sz="2800" dirty="0" smtClean="0">
                <a:solidFill>
                  <a:srgbClr val="00B050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 </a:t>
            </a:r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  <a:ea typeface="+mn-lt"/>
                <a:cs typeface="Arial" panose="020B0604020202020204"/>
              </a:rPr>
              <a:t>is composed of over 2900 individual reefs and 900 islands stretching over 2300 kilometres. 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2984" y="115386"/>
            <a:ext cx="674079" cy="67407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7063" y="91488"/>
            <a:ext cx="693813" cy="679158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7360" y="115386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9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E2F9D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6F309F"/>
      </a:accent6>
      <a:hlink>
        <a:srgbClr val="6F309F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555EC47E1C904ABFB8DDEFBD326883" ma:contentTypeVersion="14" ma:contentTypeDescription="Create a new document." ma:contentTypeScope="" ma:versionID="b65dbe4bae310aae36c3ed473cb03cd9">
  <xsd:schema xmlns:xsd="http://www.w3.org/2001/XMLSchema" xmlns:xs="http://www.w3.org/2001/XMLSchema" xmlns:p="http://schemas.microsoft.com/office/2006/metadata/properties" xmlns:ns3="0a951689-993f-4356-b681-d5657a137a19" xmlns:ns4="e6765544-2b87-4baf-a90f-8cb1e8974347" targetNamespace="http://schemas.microsoft.com/office/2006/metadata/properties" ma:root="true" ma:fieldsID="67d4e0c353e5a09a45a6fa66d629523d" ns3:_="" ns4:_="">
    <xsd:import namespace="0a951689-993f-4356-b681-d5657a137a19"/>
    <xsd:import namespace="e6765544-2b87-4baf-a90f-8cb1e897434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951689-993f-4356-b681-d5657a137a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765544-2b87-4baf-a90f-8cb1e897434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8F9AB3-676F-4EFC-9022-76E5AE443D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132E17-30A1-4F40-9264-7897B44BCA7D}">
  <ds:schemaRefs>
    <ds:schemaRef ds:uri="http://purl.org/dc/terms/"/>
    <ds:schemaRef ds:uri="0a951689-993f-4356-b681-d5657a137a19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e6765544-2b87-4baf-a90f-8cb1e897434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30C415C-FF73-442E-9B4F-0F9CD3018C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951689-993f-4356-b681-d5657a137a19"/>
    <ds:schemaRef ds:uri="e6765544-2b87-4baf-a90f-8cb1e89743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1762</Words>
  <Application>Microsoft Office PowerPoint</Application>
  <PresentationFormat>Widescreen</PresentationFormat>
  <Paragraphs>216</Paragraphs>
  <Slides>15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 Rounded MT Bold</vt:lpstr>
      <vt:lpstr>Calibri</vt:lpstr>
      <vt:lpstr>Century Gothic</vt:lpstr>
      <vt:lpstr>Happy Monkey</vt:lpstr>
      <vt:lpstr>Segoe UI Symbol</vt:lpstr>
      <vt:lpstr>Verdana</vt:lpstr>
      <vt:lpstr>Wingdings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Georgia White</dc:creator>
  <cp:lastModifiedBy>LE LIEVRE Stephanie [Serpentine Primary School]</cp:lastModifiedBy>
  <cp:revision>19</cp:revision>
  <dcterms:created xsi:type="dcterms:W3CDTF">2022-04-26T06:03:40Z</dcterms:created>
  <dcterms:modified xsi:type="dcterms:W3CDTF">2022-07-29T07:55:12Z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0x01010035555EC47E1C904ABFB8DDEFBD326883</vt:lpwstr>
  </property>
</Properties>
</file>