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1" r:id="rId14"/>
  </p:sldIdLst>
  <p:sldSz cx="12192000" cy="6858000"/>
  <p:notesSz cx="6797675" cy="9926638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Quattrocento Sans" panose="020B060402020202020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+HBfgT18kuxo7utreXUEdj+2n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596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scpl.org/parents/find-artful-inspiration-with-your-preschoole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Objective</a:t>
            </a:r>
            <a:r>
              <a:rPr lang="en-AU" b="1" smtClean="0"/>
              <a:t>:</a:t>
            </a:r>
            <a:r>
              <a:rPr lang="en-AU" smtClean="0"/>
              <a:t> </a:t>
            </a:r>
            <a:r>
              <a:rPr lang="en-AU" dirty="0"/>
              <a:t>Expand a sentence by adding extra information.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Robin Watson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do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274" name="Google Shape;274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1"/>
          <p:cNvSpPr txBox="1"/>
          <p:nvPr/>
        </p:nvSpPr>
        <p:spPr>
          <a:xfrm>
            <a:off x="610097" y="2455274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  <a:r>
              <a:rPr lang="en-AU" sz="36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drank.</a:t>
            </a:r>
            <a:r>
              <a:rPr lang="en-AU" sz="3600" b="1" dirty="0" smtClean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cxnSp>
        <p:nvCxnSpPr>
          <p:cNvPr id="279" name="Google Shape;279;p11"/>
          <p:cNvCxnSpPr/>
          <p:nvPr/>
        </p:nvCxnSpPr>
        <p:spPr>
          <a:xfrm>
            <a:off x="1491237" y="36001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11"/>
          <p:cNvCxnSpPr/>
          <p:nvPr/>
        </p:nvCxnSpPr>
        <p:spPr>
          <a:xfrm>
            <a:off x="1491237" y="404038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11"/>
          <p:cNvCxnSpPr/>
          <p:nvPr/>
        </p:nvCxnSpPr>
        <p:spPr>
          <a:xfrm>
            <a:off x="1516754" y="454415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11"/>
          <p:cNvSpPr/>
          <p:nvPr/>
        </p:nvSpPr>
        <p:spPr>
          <a:xfrm>
            <a:off x="1516754" y="3230852"/>
            <a:ext cx="10550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1516754" y="4595619"/>
            <a:ext cx="13740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1517527" y="4174819"/>
            <a:ext cx="1608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hot day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1" descr="A dog drinking from a bottle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2923" y="2666170"/>
            <a:ext cx="2445838" cy="2445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1"/>
          <p:cNvCxnSpPr/>
          <p:nvPr/>
        </p:nvCxnSpPr>
        <p:spPr>
          <a:xfrm>
            <a:off x="1577792" y="541391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11"/>
          <p:cNvCxnSpPr/>
          <p:nvPr/>
        </p:nvCxnSpPr>
        <p:spPr>
          <a:xfrm>
            <a:off x="1577792" y="496495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1" name="Google Shape;291;p11"/>
          <p:cNvSpPr/>
          <p:nvPr/>
        </p:nvSpPr>
        <p:spPr>
          <a:xfrm>
            <a:off x="1547274" y="3683153"/>
            <a:ext cx="18978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drank water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1491237" y="5076848"/>
            <a:ext cx="15247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thirsty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325;p13"/>
          <p:cNvCxnSpPr/>
          <p:nvPr/>
        </p:nvCxnSpPr>
        <p:spPr>
          <a:xfrm>
            <a:off x="400291" y="6034753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326;p13"/>
          <p:cNvCxnSpPr/>
          <p:nvPr/>
        </p:nvCxnSpPr>
        <p:spPr>
          <a:xfrm>
            <a:off x="400291" y="6667265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18;p8"/>
          <p:cNvSpPr txBox="1"/>
          <p:nvPr/>
        </p:nvSpPr>
        <p:spPr>
          <a:xfrm>
            <a:off x="9904531" y="986367"/>
            <a:ext cx="2073965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action?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does it occur?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it occur?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it happen?</a:t>
            </a:r>
            <a:endParaRPr sz="1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Google Shape;219;p8"/>
          <p:cNvSpPr/>
          <p:nvPr/>
        </p:nvSpPr>
        <p:spPr>
          <a:xfrm>
            <a:off x="0" y="385594"/>
            <a:ext cx="8301849" cy="16003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6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AU" sz="1600" dirty="0" smtClean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b="1" dirty="0" smtClean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b="1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  <p:sp>
        <p:nvSpPr>
          <p:cNvPr id="29" name="Google Shape;204;p8"/>
          <p:cNvSpPr txBox="1"/>
          <p:nvPr/>
        </p:nvSpPr>
        <p:spPr>
          <a:xfrm>
            <a:off x="469796" y="3096454"/>
            <a:ext cx="110799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What:</a:t>
            </a:r>
            <a:endParaRPr b="1"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We do</a:t>
            </a:r>
            <a:endParaRPr/>
          </a:p>
        </p:txBody>
      </p:sp>
      <p:pic>
        <p:nvPicPr>
          <p:cNvPr id="298" name="Google Shape;298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2"/>
          <p:cNvSpPr txBox="1"/>
          <p:nvPr/>
        </p:nvSpPr>
        <p:spPr>
          <a:xfrm>
            <a:off x="556783" y="2435173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  <a:r>
              <a:rPr lang="en-AU" sz="36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climbed.</a:t>
            </a:r>
            <a:r>
              <a:rPr lang="en-AU" sz="3600" b="1" dirty="0" smtClean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cxnSp>
        <p:nvCxnSpPr>
          <p:cNvPr id="303" name="Google Shape;303;p12"/>
          <p:cNvCxnSpPr/>
          <p:nvPr/>
        </p:nvCxnSpPr>
        <p:spPr>
          <a:xfrm>
            <a:off x="1584401" y="362913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2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12"/>
          <p:cNvCxnSpPr/>
          <p:nvPr/>
        </p:nvCxnSpPr>
        <p:spPr>
          <a:xfrm>
            <a:off x="1623627" y="50052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12"/>
          <p:cNvSpPr/>
          <p:nvPr/>
        </p:nvSpPr>
        <p:spPr>
          <a:xfrm>
            <a:off x="1507356" y="3265424"/>
            <a:ext cx="1459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girl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1633774" y="4615834"/>
            <a:ext cx="21659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playground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1584401" y="4154090"/>
            <a:ext cx="1757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cold day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12"/>
          <p:cNvCxnSpPr/>
          <p:nvPr/>
        </p:nvCxnSpPr>
        <p:spPr>
          <a:xfrm>
            <a:off x="1577793" y="405655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2" name="Google Shape;312;p12"/>
          <p:cNvCxnSpPr/>
          <p:nvPr/>
        </p:nvCxnSpPr>
        <p:spPr>
          <a:xfrm>
            <a:off x="1584401" y="541683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2"/>
          <p:cNvSpPr/>
          <p:nvPr/>
        </p:nvSpPr>
        <p:spPr>
          <a:xfrm>
            <a:off x="1597878" y="3682131"/>
            <a:ext cx="9140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climbs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1633773" y="5062621"/>
            <a:ext cx="38713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</a:t>
            </a: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didn’t want to stay home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2" descr="A picture containing chai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1107" y="2907094"/>
            <a:ext cx="3614564" cy="23916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325;p13"/>
          <p:cNvCxnSpPr/>
          <p:nvPr/>
        </p:nvCxnSpPr>
        <p:spPr>
          <a:xfrm>
            <a:off x="400291" y="6034753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26;p13"/>
          <p:cNvCxnSpPr/>
          <p:nvPr/>
        </p:nvCxnSpPr>
        <p:spPr>
          <a:xfrm>
            <a:off x="400291" y="6667265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218;p8"/>
          <p:cNvSpPr txBox="1"/>
          <p:nvPr/>
        </p:nvSpPr>
        <p:spPr>
          <a:xfrm>
            <a:off x="9904531" y="986367"/>
            <a:ext cx="2073965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action?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does it occur?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it occur?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it happen?</a:t>
            </a:r>
            <a:endParaRPr sz="1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Google Shape;219;p8"/>
          <p:cNvSpPr/>
          <p:nvPr/>
        </p:nvSpPr>
        <p:spPr>
          <a:xfrm>
            <a:off x="0" y="385594"/>
            <a:ext cx="8301849" cy="16003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6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AU" sz="1600" dirty="0" smtClean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b="1" dirty="0" smtClean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b="1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  <p:sp>
        <p:nvSpPr>
          <p:cNvPr id="25" name="Google Shape;204;p8"/>
          <p:cNvSpPr txBox="1"/>
          <p:nvPr/>
        </p:nvSpPr>
        <p:spPr>
          <a:xfrm>
            <a:off x="556783" y="3138447"/>
            <a:ext cx="110799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What:</a:t>
            </a:r>
            <a:endParaRPr b="1"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We do</a:t>
            </a:r>
            <a:endParaRPr dirty="0"/>
          </a:p>
        </p:txBody>
      </p:sp>
      <p:pic>
        <p:nvPicPr>
          <p:cNvPr id="322" name="Google Shape;322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13"/>
          <p:cNvCxnSpPr/>
          <p:nvPr/>
        </p:nvCxnSpPr>
        <p:spPr>
          <a:xfrm>
            <a:off x="400291" y="6034753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13"/>
          <p:cNvCxnSpPr/>
          <p:nvPr/>
        </p:nvCxnSpPr>
        <p:spPr>
          <a:xfrm>
            <a:off x="400291" y="6667265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7" name="Google Shape;327;p13"/>
          <p:cNvSpPr txBox="1"/>
          <p:nvPr/>
        </p:nvSpPr>
        <p:spPr>
          <a:xfrm>
            <a:off x="469797" y="2442584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n-AU" sz="36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painted. 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329" name="Google Shape;329;p13"/>
          <p:cNvCxnSpPr/>
          <p:nvPr/>
        </p:nvCxnSpPr>
        <p:spPr>
          <a:xfrm>
            <a:off x="1552476" y="360249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30" name="Google Shape;330;p13"/>
          <p:cNvCxnSpPr/>
          <p:nvPr/>
        </p:nvCxnSpPr>
        <p:spPr>
          <a:xfrm>
            <a:off x="1623627" y="453663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p13"/>
          <p:cNvCxnSpPr/>
          <p:nvPr/>
        </p:nvCxnSpPr>
        <p:spPr>
          <a:xfrm>
            <a:off x="1633774" y="498233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13"/>
          <p:cNvSpPr/>
          <p:nvPr/>
        </p:nvSpPr>
        <p:spPr>
          <a:xfrm>
            <a:off x="1552476" y="3240105"/>
            <a:ext cx="1811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young boy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633774" y="4615834"/>
            <a:ext cx="11192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home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620992" y="4155877"/>
            <a:ext cx="18902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holidays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3" descr="A child sitting at a tabl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27758" y="2612904"/>
            <a:ext cx="3466651" cy="230532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 txBox="1"/>
          <p:nvPr/>
        </p:nvSpPr>
        <p:spPr>
          <a:xfrm>
            <a:off x="7927759" y="4639825"/>
            <a:ext cx="3048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This Photo</a:t>
            </a:r>
            <a:r>
              <a:rPr lang="en-AU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AU" sz="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CC BY-SA-NC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1552147" y="3729117"/>
            <a:ext cx="29459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painted a picture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1565134" y="5090887"/>
            <a:ext cx="22864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his mother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13"/>
          <p:cNvCxnSpPr/>
          <p:nvPr/>
        </p:nvCxnSpPr>
        <p:spPr>
          <a:xfrm>
            <a:off x="1633774" y="406913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3" name="Google Shape;343;p13"/>
          <p:cNvCxnSpPr/>
          <p:nvPr/>
        </p:nvCxnSpPr>
        <p:spPr>
          <a:xfrm>
            <a:off x="1620992" y="544372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" name="Google Shape;218;p8"/>
          <p:cNvSpPr txBox="1"/>
          <p:nvPr/>
        </p:nvSpPr>
        <p:spPr>
          <a:xfrm>
            <a:off x="9904531" y="986367"/>
            <a:ext cx="2073965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action?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does it occur?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it occur?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it happen?</a:t>
            </a:r>
            <a:endParaRPr sz="1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Google Shape;219;p8"/>
          <p:cNvSpPr/>
          <p:nvPr/>
        </p:nvSpPr>
        <p:spPr>
          <a:xfrm>
            <a:off x="0" y="385594"/>
            <a:ext cx="8301849" cy="16003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6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AU" sz="1600" dirty="0" smtClean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b="1" dirty="0" smtClean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b="1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  <p:sp>
        <p:nvSpPr>
          <p:cNvPr id="29" name="Google Shape;204;p8"/>
          <p:cNvSpPr txBox="1"/>
          <p:nvPr/>
        </p:nvSpPr>
        <p:spPr>
          <a:xfrm>
            <a:off x="579499" y="3120557"/>
            <a:ext cx="110799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What:</a:t>
            </a:r>
            <a:endParaRPr b="1"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You do</a:t>
            </a:r>
            <a:endParaRPr/>
          </a:p>
        </p:txBody>
      </p:sp>
      <p:pic>
        <p:nvPicPr>
          <p:cNvPr id="393" name="Google Shape;393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16"/>
          <p:cNvCxnSpPr/>
          <p:nvPr/>
        </p:nvCxnSpPr>
        <p:spPr>
          <a:xfrm>
            <a:off x="415539" y="6127117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16"/>
          <p:cNvCxnSpPr/>
          <p:nvPr/>
        </p:nvCxnSpPr>
        <p:spPr>
          <a:xfrm>
            <a:off x="390617" y="6694974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p16"/>
          <p:cNvSpPr txBox="1"/>
          <p:nvPr/>
        </p:nvSpPr>
        <p:spPr>
          <a:xfrm>
            <a:off x="390617" y="2487567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</a:t>
            </a:r>
            <a:r>
              <a:rPr lang="en-AU" sz="36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stood.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400" name="Google Shape;400;p16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6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2" name="Google Shape;402;p16"/>
          <p:cNvCxnSpPr/>
          <p:nvPr/>
        </p:nvCxnSpPr>
        <p:spPr>
          <a:xfrm>
            <a:off x="1623627" y="50052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403" name="Google Shape;403;p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6" descr="A person and person kiss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6480" y="2677655"/>
            <a:ext cx="3458537" cy="2305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p16"/>
          <p:cNvCxnSpPr/>
          <p:nvPr/>
        </p:nvCxnSpPr>
        <p:spPr>
          <a:xfrm>
            <a:off x="1623626" y="544372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6"/>
          <p:cNvCxnSpPr/>
          <p:nvPr/>
        </p:nvCxnSpPr>
        <p:spPr>
          <a:xfrm>
            <a:off x="1577793" y="357562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" name="Google Shape;218;p8"/>
          <p:cNvSpPr txBox="1"/>
          <p:nvPr/>
        </p:nvSpPr>
        <p:spPr>
          <a:xfrm>
            <a:off x="9904531" y="986367"/>
            <a:ext cx="2073965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action?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does it occur?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it occur?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it happen?</a:t>
            </a:r>
            <a:endParaRPr sz="1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Google Shape;219;p8"/>
          <p:cNvSpPr/>
          <p:nvPr/>
        </p:nvSpPr>
        <p:spPr>
          <a:xfrm>
            <a:off x="0" y="385594"/>
            <a:ext cx="8301849" cy="16003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6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AU" sz="1600" dirty="0" smtClean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b="1" dirty="0" smtClean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b="1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  <p:sp>
        <p:nvSpPr>
          <p:cNvPr id="20" name="Google Shape;204;p8"/>
          <p:cNvSpPr txBox="1"/>
          <p:nvPr/>
        </p:nvSpPr>
        <p:spPr>
          <a:xfrm>
            <a:off x="469796" y="3096454"/>
            <a:ext cx="110799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What:</a:t>
            </a:r>
            <a:endParaRPr b="1"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0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learning to expand our sentences by adding extra information. 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154907" y="766354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sentence is a complete thought.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must contain a </a:t>
            </a:r>
            <a:r>
              <a:rPr lang="en-AU" sz="20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a </a:t>
            </a:r>
            <a:r>
              <a:rPr lang="en-AU" sz="2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verb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endParaRPr/>
          </a:p>
        </p:txBody>
      </p:sp>
      <p:pic>
        <p:nvPicPr>
          <p:cNvPr id="127" name="Google Shape;127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677065" y="7421449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Activate Prior Knowledge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0018114" y="1097940"/>
            <a:ext cx="1988664" cy="9976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the subject and what is the verb in these sentences?</a:t>
            </a:r>
            <a:endParaRPr/>
          </a:p>
        </p:txBody>
      </p:sp>
      <p:pic>
        <p:nvPicPr>
          <p:cNvPr id="130" name="Google Shape;130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567985" y="3342822"/>
            <a:ext cx="35591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Bob</a:t>
            </a: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Joe</a:t>
            </a: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napped</a:t>
            </a: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54907" y="766354"/>
            <a:ext cx="8858464" cy="98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must contain a subject and a verb.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endParaRPr/>
          </a:p>
        </p:txBody>
      </p:sp>
      <p:pic>
        <p:nvPicPr>
          <p:cNvPr id="141" name="Google Shape;141;p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677065" y="7421449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Concept Development</a:t>
            </a:r>
            <a:endParaRPr/>
          </a:p>
        </p:txBody>
      </p:sp>
      <p:pic>
        <p:nvPicPr>
          <p:cNvPr id="143" name="Google Shape;143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 ate.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Joe napped. 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!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0018114" y="1097940"/>
            <a:ext cx="1988664" cy="9976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the subject and what is the verb in these sentences?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-11189" y="377642"/>
            <a:ext cx="9180909" cy="148975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Concept Development</a:t>
            </a:r>
            <a:endParaRPr/>
          </a:p>
        </p:txBody>
      </p:sp>
      <p:pic>
        <p:nvPicPr>
          <p:cNvPr id="157" name="Google Shape;157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1148560" y="5565552"/>
            <a:ext cx="26692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ran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777778" y="2776657"/>
            <a:ext cx="147297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 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 rot="-1789582">
            <a:off x="857919" y="5644230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!</a:t>
            </a:r>
            <a:endParaRPr/>
          </a:p>
        </p:txBody>
      </p:sp>
      <p:pic>
        <p:nvPicPr>
          <p:cNvPr id="165" name="Google Shape;165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3090" y="2865814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1108561" y="6059730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9569992" y="834489"/>
            <a:ext cx="2596515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</a:t>
            </a: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it occur?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it occur?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it happen?</a:t>
            </a:r>
            <a:endParaRPr sz="1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does ‘he’ refer to in the kernel sentence. </a:t>
            </a:r>
            <a:endParaRPr dirty="0"/>
          </a:p>
        </p:txBody>
      </p:sp>
      <p:pic>
        <p:nvPicPr>
          <p:cNvPr id="168" name="Google Shape;168;p6" descr="A person running on a trail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892" y="2823973"/>
            <a:ext cx="3835741" cy="255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80058" y="2896703"/>
            <a:ext cx="3834716" cy="255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6793116" y="5555705"/>
            <a:ext cx="461831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hot day, the young boy ran along the gravel road in the cross country race.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Concept Development</a:t>
            </a:r>
            <a:endParaRPr/>
          </a:p>
        </p:txBody>
      </p:sp>
      <p:pic>
        <p:nvPicPr>
          <p:cNvPr id="178" name="Google Shape;178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1148560" y="5565552"/>
            <a:ext cx="26692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ate</a:t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6539900" y="5604715"/>
            <a:ext cx="54605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afternoon, the boys ate ice-cream at the beach because they were on holidays.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4777778" y="2776657"/>
            <a:ext cx="147297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 </a:t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/>
        </p:nvSpPr>
        <p:spPr>
          <a:xfrm rot="-1789582">
            <a:off x="857919" y="5644230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!</a:t>
            </a:r>
            <a:endParaRPr/>
          </a:p>
        </p:txBody>
      </p:sp>
      <p:pic>
        <p:nvPicPr>
          <p:cNvPr id="187" name="Google Shape;187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7767" y="2805624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1108561" y="6059730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A group of boys eating ice cream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283" y="2855978"/>
            <a:ext cx="3863408" cy="25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A group of boys eating ice cream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10914" y="2933949"/>
            <a:ext cx="3863408" cy="257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/>
          <p:nvPr/>
        </p:nvSpPr>
        <p:spPr>
          <a:xfrm>
            <a:off x="9569992" y="834489"/>
            <a:ext cx="2596515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</a:t>
            </a: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it occur?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it occur?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it happen?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does ‘they’ refer to in the kernel sentence. </a:t>
            </a:r>
            <a:endParaRPr dirty="0"/>
          </a:p>
        </p:txBody>
      </p:sp>
      <p:sp>
        <p:nvSpPr>
          <p:cNvPr id="20" name="Google Shape;155;p6"/>
          <p:cNvSpPr txBox="1"/>
          <p:nvPr/>
        </p:nvSpPr>
        <p:spPr>
          <a:xfrm>
            <a:off x="0" y="383145"/>
            <a:ext cx="9180909" cy="148975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/>
        </p:nvSpPr>
        <p:spPr>
          <a:xfrm>
            <a:off x="276889" y="6369714"/>
            <a:ext cx="10931713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summer, the young boys jumped into the pool because it was hot. 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dirty="0"/>
          </a:p>
        </p:txBody>
      </p:sp>
      <p:pic>
        <p:nvPicPr>
          <p:cNvPr id="200" name="Google Shape;200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345778" y="2373119"/>
            <a:ext cx="45988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jumped</a:t>
            </a:r>
            <a:r>
              <a:rPr lang="en-AU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dirty="0"/>
          </a:p>
        </p:txBody>
      </p:sp>
      <p:cxnSp>
        <p:nvCxnSpPr>
          <p:cNvPr id="205" name="Google Shape;205;p8"/>
          <p:cNvCxnSpPr/>
          <p:nvPr/>
        </p:nvCxnSpPr>
        <p:spPr>
          <a:xfrm>
            <a:off x="1445805" y="401703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8"/>
          <p:cNvCxnSpPr/>
          <p:nvPr/>
        </p:nvCxnSpPr>
        <p:spPr>
          <a:xfrm>
            <a:off x="1554186" y="444188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8"/>
          <p:cNvCxnSpPr/>
          <p:nvPr/>
        </p:nvCxnSpPr>
        <p:spPr>
          <a:xfrm>
            <a:off x="1554186" y="484463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8"/>
          <p:cNvSpPr/>
          <p:nvPr/>
        </p:nvSpPr>
        <p:spPr>
          <a:xfrm>
            <a:off x="1402803" y="3178143"/>
            <a:ext cx="1494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young boys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1489662" y="4475302"/>
            <a:ext cx="6880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pool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1419566" y="4072555"/>
            <a:ext cx="1343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summer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8" descr="A group of people jumping into water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8067" y="3610709"/>
            <a:ext cx="3506169" cy="2337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8"/>
          <p:cNvCxnSpPr/>
          <p:nvPr/>
        </p:nvCxnSpPr>
        <p:spPr>
          <a:xfrm>
            <a:off x="1436790" y="357065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8"/>
          <p:cNvSpPr/>
          <p:nvPr/>
        </p:nvSpPr>
        <p:spPr>
          <a:xfrm>
            <a:off x="1445805" y="3647702"/>
            <a:ext cx="1050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jumped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8"/>
          <p:cNvCxnSpPr/>
          <p:nvPr/>
        </p:nvCxnSpPr>
        <p:spPr>
          <a:xfrm>
            <a:off x="1522142" y="530331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8"/>
          <p:cNvSpPr/>
          <p:nvPr/>
        </p:nvSpPr>
        <p:spPr>
          <a:xfrm>
            <a:off x="1457583" y="4933978"/>
            <a:ext cx="12298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hot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9904531" y="986367"/>
            <a:ext cx="2073965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action?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does it occur?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it occur?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it happen?</a:t>
            </a:r>
            <a:endParaRPr sz="1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0" y="385594"/>
            <a:ext cx="8301849" cy="16003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6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AU" sz="1600" dirty="0" smtClean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 sz="16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600" b="1" dirty="0" smtClean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600" b="1" dirty="0" smtClean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6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600" b="1" dirty="0" smtClean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1600" b="1" dirty="0" smtClean="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dirty="0"/>
          </a:p>
        </p:txBody>
      </p:sp>
      <p:sp>
        <p:nvSpPr>
          <p:cNvPr id="22" name="Google Shape;204;p8"/>
          <p:cNvSpPr txBox="1"/>
          <p:nvPr/>
        </p:nvSpPr>
        <p:spPr>
          <a:xfrm>
            <a:off x="469796" y="3096454"/>
            <a:ext cx="110799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What:</a:t>
            </a:r>
            <a:endParaRPr b="1"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800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7781</TotalTime>
  <Words>1006</Words>
  <Application>Microsoft Office PowerPoint</Application>
  <PresentationFormat>Widescreen</PresentationFormat>
  <Paragraphs>209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Noto Sans Symbols</vt:lpstr>
      <vt:lpstr>Comic Sans MS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9</cp:revision>
  <dcterms:created xsi:type="dcterms:W3CDTF">2021-08-04T08:19:39Z</dcterms:created>
  <dcterms:modified xsi:type="dcterms:W3CDTF">2022-07-25T05:25:01Z</dcterms:modified>
</cp:coreProperties>
</file>