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Quattrocento Sans" panose="020B060402020202020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+2XnQy2Sn3Yzu1ZF9PbJ4ifT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Pam sniffs in Spring / In Spring, Pam sniffs.</a:t>
            </a:r>
            <a:endParaRPr/>
          </a:p>
        </p:txBody>
      </p:sp>
      <p:sp>
        <p:nvSpPr>
          <p:cNvPr id="323" name="Google Shape;32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323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/>
            <a:r>
              <a:rPr lang="en-AU" b="1" dirty="0"/>
              <a:t>Author: </a:t>
            </a:r>
            <a:r>
              <a:rPr lang="en-AU" dirty="0"/>
              <a:t>Jasmyn </a:t>
            </a:r>
            <a:r>
              <a:rPr lang="en-AU" dirty="0" smtClean="0"/>
              <a:t>Hall </a:t>
            </a:r>
            <a:r>
              <a:rPr lang="en-AU" smtClean="0"/>
              <a:t>&amp; </a:t>
            </a:r>
            <a:r>
              <a:rPr lang="en-AU"/>
              <a:t>Janelle Walters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0134005" y="10394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494514" y="2745733"/>
            <a:ext cx="267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sit.</a:t>
            </a:r>
            <a:endParaRPr sz="3600" b="1">
              <a:solidFill>
                <a:srgbClr val="FF33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257052" y="4138214"/>
            <a:ext cx="98296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3" name="Google Shape;223;p9"/>
          <p:cNvCxnSpPr/>
          <p:nvPr/>
        </p:nvCxnSpPr>
        <p:spPr>
          <a:xfrm>
            <a:off x="1283620" y="460877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9"/>
          <p:cNvSpPr/>
          <p:nvPr/>
        </p:nvSpPr>
        <p:spPr>
          <a:xfrm>
            <a:off x="1283619" y="4187394"/>
            <a:ext cx="32606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921817" y="572727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en-AU" sz="3200" b="1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lunch.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9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9153874" y="5607582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Is a shorter school lunch break in the best interests of our children? –  T-V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6585" y="3662372"/>
            <a:ext cx="26289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pic>
        <p:nvPicPr>
          <p:cNvPr id="234" name="Google Shape;234;p10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/>
          </a:p>
        </p:txBody>
      </p:sp>
      <p:pic>
        <p:nvPicPr>
          <p:cNvPr id="237" name="Google Shape;237;p1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jumps.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409301" y="2563216"/>
            <a:ext cx="98296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2" name="Google Shape;242;p10"/>
          <p:cNvCxnSpPr/>
          <p:nvPr/>
        </p:nvCxnSpPr>
        <p:spPr>
          <a:xfrm>
            <a:off x="1478825" y="3052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10"/>
          <p:cNvSpPr/>
          <p:nvPr/>
        </p:nvSpPr>
        <p:spPr>
          <a:xfrm>
            <a:off x="1478825" y="2637125"/>
            <a:ext cx="44324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weekend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weekend, Tim.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2747888" y="1862693"/>
            <a:ext cx="2653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</a:t>
            </a:r>
            <a:r>
              <a:rPr lang="en-A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jumps</a:t>
            </a:r>
            <a:r>
              <a:rPr lang="en-A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pic>
        <p:nvPicPr>
          <p:cNvPr id="248" name="Google Shape;248;p10" descr="Boy Jumping - Enduring Wor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0407" y="304105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2;p6"/>
          <p:cNvSpPr txBox="1"/>
          <p:nvPr/>
        </p:nvSpPr>
        <p:spPr>
          <a:xfrm>
            <a:off x="-10502" y="3764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sentences </a:t>
            </a:r>
            <a:r>
              <a:rPr lang="en-AU" dirty="0" smtClean="0"/>
              <a:t>contain a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</a:rPr>
              <a:t>WHEN</a:t>
            </a:r>
            <a:r>
              <a:rPr lang="en-AU" dirty="0" smtClean="0"/>
              <a:t> detail?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Pip taps.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At midnight, Pip and Tim skip.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Sam fed the pig tonight.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sat.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pic>
        <p:nvPicPr>
          <p:cNvPr id="258" name="Google Shape;258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99671" y="252781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2730775" y="206427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62472" y="306893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2905938" y="351160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9622" y="74015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03216" y="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72" name="Google Shape;272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runs. </a:t>
            </a:r>
            <a:endParaRPr/>
          </a:p>
        </p:txBody>
      </p:sp>
      <p:sp>
        <p:nvSpPr>
          <p:cNvPr id="276" name="Google Shape;276;p12"/>
          <p:cNvSpPr txBox="1"/>
          <p:nvPr/>
        </p:nvSpPr>
        <p:spPr>
          <a:xfrm>
            <a:off x="410231" y="3499318"/>
            <a:ext cx="11144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12"/>
          <p:cNvSpPr/>
          <p:nvPr/>
        </p:nvSpPr>
        <p:spPr>
          <a:xfrm>
            <a:off x="1608079" y="3643587"/>
            <a:ext cx="14494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dusk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1161944" y="5546590"/>
            <a:ext cx="9236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</a:t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2066538" y="5558483"/>
            <a:ext cx="9909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2957373" y="5558483"/>
            <a:ext cx="17475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dusk.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2" descr="Woman Running at Sunset Stock Photo by ©EpicStockMedia 784817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59370" y="3348131"/>
            <a:ext cx="3278943" cy="22019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18;p14"/>
          <p:cNvSpPr/>
          <p:nvPr/>
        </p:nvSpPr>
        <p:spPr>
          <a:xfrm>
            <a:off x="0" y="38534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Write your sentence using correct punctuation.</a:t>
            </a:r>
            <a:endParaRPr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89" name="Google Shape;289;p13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90" name="Google Shape;29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crept. </a:t>
            </a:r>
            <a:endParaRPr/>
          </a:p>
        </p:txBody>
      </p:sp>
      <p:cxnSp>
        <p:nvCxnSpPr>
          <p:cNvPr id="294" name="Google Shape;294;p13"/>
          <p:cNvCxnSpPr/>
          <p:nvPr/>
        </p:nvCxnSpPr>
        <p:spPr>
          <a:xfrm>
            <a:off x="1439598" y="405419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13"/>
          <p:cNvSpPr/>
          <p:nvPr/>
        </p:nvSpPr>
        <p:spPr>
          <a:xfrm>
            <a:off x="1515270" y="3618201"/>
            <a:ext cx="29058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3989917" y="5523890"/>
            <a:ext cx="25574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night. 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832578" y="5548419"/>
            <a:ext cx="18181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2495597" y="5537802"/>
            <a:ext cx="14943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crept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3" descr="Why do Cats Meow at Night and How to Make Them Slee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73349" y="3185016"/>
            <a:ext cx="3408391" cy="226812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/>
        </p:nvSpPr>
        <p:spPr>
          <a:xfrm>
            <a:off x="410231" y="3499318"/>
            <a:ext cx="11144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Google Shape;318;p14"/>
          <p:cNvSpPr/>
          <p:nvPr/>
        </p:nvSpPr>
        <p:spPr>
          <a:xfrm>
            <a:off x="0" y="38534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Write your sentence using correct punctuation.</a:t>
            </a:r>
            <a:endParaRPr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08" name="Google Shape;308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14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2" name="Google Shape;312;p14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Jim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digs. </a:t>
            </a:r>
            <a:endParaRPr/>
          </a:p>
        </p:txBody>
      </p:sp>
      <p:cxnSp>
        <p:nvCxnSpPr>
          <p:cNvPr id="314" name="Google Shape;314;p14"/>
          <p:cNvCxnSpPr/>
          <p:nvPr/>
        </p:nvCxnSpPr>
        <p:spPr>
          <a:xfrm>
            <a:off x="1481376" y="406480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14"/>
          <p:cNvSpPr/>
          <p:nvPr/>
        </p:nvSpPr>
        <p:spPr>
          <a:xfrm>
            <a:off x="1546287" y="3622773"/>
            <a:ext cx="17139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sunset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 descr="Every Child Should Know That a Hole to China Theoretically Starts in  Argentina | by Lynda Coker | The SHE | Mediu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7147" y="318504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/>
          <p:nvPr/>
        </p:nvSpPr>
        <p:spPr>
          <a:xfrm>
            <a:off x="0" y="385341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Write your sentence using correct punctuation.</a:t>
            </a:r>
            <a:endParaRPr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Check your sentence – does it sound right? </a:t>
            </a:r>
            <a:endParaRPr dirty="0"/>
          </a:p>
        </p:txBody>
      </p:sp>
      <p:sp>
        <p:nvSpPr>
          <p:cNvPr id="319" name="Google Shape;319;p14"/>
          <p:cNvSpPr txBox="1"/>
          <p:nvPr/>
        </p:nvSpPr>
        <p:spPr>
          <a:xfrm>
            <a:off x="410231" y="3499318"/>
            <a:ext cx="11144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27" name="Google Shape;327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15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p15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15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</a:t>
            </a:r>
            <a:r>
              <a:rPr lang="en-AU" sz="36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sniffs</a:t>
            </a:r>
            <a:r>
              <a:rPr lang="en-AU" sz="3600" dirty="0" smtClean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  <p:cxnSp>
        <p:nvCxnSpPr>
          <p:cNvPr id="333" name="Google Shape;333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34" name="Google Shape;334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5" descr="Premium Photo | Young girl sniffing flowers with pink petals on a walk in  the par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0380" y="3136800"/>
            <a:ext cx="2751671" cy="183111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5"/>
          <p:cNvSpPr/>
          <p:nvPr/>
        </p:nvSpPr>
        <p:spPr>
          <a:xfrm>
            <a:off x="0" y="383518"/>
            <a:ext cx="8301849" cy="175432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Check your sentence – does it sound right? </a:t>
            </a:r>
            <a:endParaRPr dirty="0"/>
          </a:p>
        </p:txBody>
      </p:sp>
      <p:sp>
        <p:nvSpPr>
          <p:cNvPr id="337" name="Google Shape;337;p15"/>
          <p:cNvSpPr/>
          <p:nvPr/>
        </p:nvSpPr>
        <p:spPr>
          <a:xfrm>
            <a:off x="1567939" y="3622773"/>
            <a:ext cx="16514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spring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410231" y="3499318"/>
            <a:ext cx="11144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napped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napped. 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-14146" y="394907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9454718" y="785253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ate?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eat?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382098" y="5097628"/>
            <a:ext cx="4618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lunchtime, Pat ate his apple.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115" y="2781299"/>
            <a:ext cx="4009324" cy="209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0055" y="2850934"/>
            <a:ext cx="4009324" cy="209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454718" y="785253"/>
            <a:ext cx="272011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/>
          </a:p>
        </p:txBody>
      </p:sp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splashed.</a:t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467194" y="5186154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rainy day, the two girls splashed.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91" name="Google Shape;191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280226" y="564311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1686014" y="606031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night. </a:t>
            </a:r>
            <a:r>
              <a:rPr lang="en-AU" sz="3200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01" name="Google Shape;20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2446108" y="2525671"/>
            <a:ext cx="3103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</a:t>
            </a:r>
            <a:r>
              <a:rPr lang="en-A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280226" y="3993715"/>
            <a:ext cx="98296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1361356" y="445774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1378589" y="4034211"/>
            <a:ext cx="15263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dirty="0"/>
          </a:p>
        </p:txBody>
      </p:sp>
      <p:sp>
        <p:nvSpPr>
          <p:cNvPr id="208" name="Google Shape;208;p8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09" name="Google Shape;209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461615" y="5450838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Sheba Running at Night with Lights - Little Sheba the Hug Pu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5014" y="4041658"/>
            <a:ext cx="24765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987</Words>
  <Application>Microsoft Office PowerPoint</Application>
  <PresentationFormat>Widescreen</PresentationFormat>
  <Paragraphs>200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</vt:lpstr>
      <vt:lpstr>Quattrocento Sans</vt:lpstr>
      <vt:lpstr>Century Gothic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5</cp:revision>
  <dcterms:created xsi:type="dcterms:W3CDTF">2021-08-04T08:19:39Z</dcterms:created>
  <dcterms:modified xsi:type="dcterms:W3CDTF">2022-07-26T13:26:42Z</dcterms:modified>
</cp:coreProperties>
</file>