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Quattrocento Sans" panose="020B060402020202020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Xr/2e24B7/dBQH2Nzih5eaY8f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The cat hid in the bin.</a:t>
            </a:r>
            <a:endParaRPr/>
          </a:p>
        </p:txBody>
      </p:sp>
      <p:sp>
        <p:nvSpPr>
          <p:cNvPr id="305" name="Google Shape;30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The rat sat in the hat</a:t>
            </a:r>
            <a:endParaRPr/>
          </a:p>
        </p:txBody>
      </p:sp>
      <p:sp>
        <p:nvSpPr>
          <p:cNvPr id="324" name="Google Shape;3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754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–where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Jasmyn </a:t>
            </a:r>
            <a:r>
              <a:rPr lang="en-AU" dirty="0" smtClean="0"/>
              <a:t>Hall &amp; Rebecca Glasson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10134005" y="10394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050517" y="2540809"/>
            <a:ext cx="43037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9"/>
          <p:cNvCxnSpPr/>
          <p:nvPr/>
        </p:nvCxnSpPr>
        <p:spPr>
          <a:xfrm>
            <a:off x="1326576" y="458146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9"/>
          <p:cNvSpPr/>
          <p:nvPr/>
        </p:nvSpPr>
        <p:spPr>
          <a:xfrm>
            <a:off x="1413307" y="4179834"/>
            <a:ext cx="32233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cup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240003" y="622049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cup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9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5234806" y="5166175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 descr="Free Images : puppy, animal, cute, pet, mug, vertebrate, chihuahua, dog  like mammal 5184x3456 - - 915229 - Free stock photos - PxHer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801" y="3197355"/>
            <a:ext cx="4542950" cy="302314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 txBox="1"/>
          <p:nvPr/>
        </p:nvSpPr>
        <p:spPr>
          <a:xfrm>
            <a:off x="-53443" y="4011513"/>
            <a:ext cx="15332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0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1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run.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377899" y="2773601"/>
            <a:ext cx="10695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0"/>
          <p:cNvCxnSpPr/>
          <p:nvPr/>
        </p:nvCxnSpPr>
        <p:spPr>
          <a:xfrm>
            <a:off x="1371787" y="320176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10"/>
          <p:cNvSpPr/>
          <p:nvPr/>
        </p:nvSpPr>
        <p:spPr>
          <a:xfrm>
            <a:off x="1447423" y="2797399"/>
            <a:ext cx="20794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shop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in the shop.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2427135" y="1816065"/>
            <a:ext cx="37279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 descr="camera following two children running along Stock Footage Video (100%  Royalty-free) 10687352 | Shuttersto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2960" y="2895787"/>
            <a:ext cx="3673189" cy="193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n-AU" dirty="0"/>
              <a:t>Which sentences contain a </a:t>
            </a:r>
            <a:r>
              <a:rPr lang="en-AU" b="1" dirty="0" smtClean="0">
                <a:solidFill>
                  <a:srgbClr val="0070C0"/>
                </a:solidFill>
              </a:rPr>
              <a:t>WHERE</a:t>
            </a:r>
            <a:r>
              <a:rPr lang="en-AU" dirty="0" smtClean="0"/>
              <a:t> detail</a:t>
            </a:r>
            <a:r>
              <a:rPr lang="en-AU" dirty="0"/>
              <a:t>?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It swam.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Pip sips at the tap.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kids jog to the log.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Sam </a:t>
            </a:r>
            <a:r>
              <a:rPr lang="en-AU" sz="2400" dirty="0" smtClean="0"/>
              <a:t>ran at night.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3707075" y="252781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2725233" y="193830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4199464" y="3063294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356748" y="353039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4329" y="72048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74329" y="3229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24436" y="3598163"/>
            <a:ext cx="1069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12"/>
          <p:cNvCxnSpPr/>
          <p:nvPr/>
        </p:nvCxnSpPr>
        <p:spPr>
          <a:xfrm>
            <a:off x="1567939" y="406480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2"/>
          <p:cNvSpPr/>
          <p:nvPr/>
        </p:nvSpPr>
        <p:spPr>
          <a:xfrm>
            <a:off x="1567939" y="3641736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log</a:t>
            </a:r>
            <a:endParaRPr sz="280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487275" y="5446940"/>
            <a:ext cx="13869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1906050" y="5446940"/>
            <a:ext cx="6158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2493997" y="5446939"/>
            <a:ext cx="15039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log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2" descr="Black Small Dog Sitting On Log Stock Photo 1106240555 | Shutterstock"/>
          <p:cNvPicPr preferRelativeResize="0"/>
          <p:nvPr/>
        </p:nvPicPr>
        <p:blipFill rotWithShape="1">
          <a:blip r:embed="rId6">
            <a:alphaModFix/>
          </a:blip>
          <a:srcRect b="8122"/>
          <a:stretch/>
        </p:blipFill>
        <p:spPr>
          <a:xfrm>
            <a:off x="7390823" y="2858787"/>
            <a:ext cx="3905391" cy="284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Pip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424415" y="3701589"/>
            <a:ext cx="1069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13"/>
          <p:cNvCxnSpPr/>
          <p:nvPr/>
        </p:nvCxnSpPr>
        <p:spPr>
          <a:xfrm>
            <a:off x="1527112" y="416495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7" name="Google Shape;297;p13"/>
          <p:cNvSpPr/>
          <p:nvPr/>
        </p:nvSpPr>
        <p:spPr>
          <a:xfrm>
            <a:off x="1608248" y="3733674"/>
            <a:ext cx="20874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sand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979220" y="5590308"/>
            <a:ext cx="6351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Pip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1527112" y="5584258"/>
            <a:ext cx="8867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digs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2413893" y="5590308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sand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3" descr="Girls digging in sand on beach - Stock Photo - Dissolve"/>
          <p:cNvPicPr preferRelativeResize="0"/>
          <p:nvPr/>
        </p:nvPicPr>
        <p:blipFill rotWithShape="1">
          <a:blip r:embed="rId6">
            <a:alphaModFix/>
          </a:blip>
          <a:srcRect l="30203"/>
          <a:stretch/>
        </p:blipFill>
        <p:spPr>
          <a:xfrm>
            <a:off x="8301849" y="2929261"/>
            <a:ext cx="2652299" cy="311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14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3" name="Google Shape;313;p14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4"/>
          <p:cNvSpPr txBox="1"/>
          <p:nvPr/>
        </p:nvSpPr>
        <p:spPr>
          <a:xfrm>
            <a:off x="498439" y="3570862"/>
            <a:ext cx="1069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14"/>
          <p:cNvCxnSpPr/>
          <p:nvPr/>
        </p:nvCxnSpPr>
        <p:spPr>
          <a:xfrm>
            <a:off x="1567939" y="401804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14"/>
          <p:cNvSpPr/>
          <p:nvPr/>
        </p:nvSpPr>
        <p:spPr>
          <a:xfrm>
            <a:off x="1567939" y="3601599"/>
            <a:ext cx="17780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bin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4" descr="Cats That Think They Are The Masters At Hiding - I Can Has Cheezburger?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0798" y="2985349"/>
            <a:ext cx="2997834" cy="219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5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15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2" name="Google Shape;332;p15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15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rat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0" y="369331"/>
            <a:ext cx="8301849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 Write your sentence using correct punctuation.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where.</a:t>
            </a:r>
            <a:endParaRPr sz="2000" b="1" i="0" u="none" strike="noStrike" cap="non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 Read your sentence – does it sound right?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390617" y="3672541"/>
            <a:ext cx="106952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5" descr="Rat in hat Images, Stock Photos &amp; Vectors | Shutterstock"/>
          <p:cNvPicPr preferRelativeResize="0"/>
          <p:nvPr/>
        </p:nvPicPr>
        <p:blipFill rotWithShape="1">
          <a:blip r:embed="rId7">
            <a:alphaModFix/>
          </a:blip>
          <a:srcRect b="6390"/>
          <a:stretch/>
        </p:blipFill>
        <p:spPr>
          <a:xfrm>
            <a:off x="7142459" y="2698070"/>
            <a:ext cx="3795217" cy="2547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2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567985" y="3342822"/>
            <a:ext cx="35591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sips.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9454718" y="873260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ran?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823200" y="5111651"/>
            <a:ext cx="40853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Pam ran to the bus.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 rot="-1789582">
            <a:off x="1020668" y="5208922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278401" y="5745775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0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8127" y="2896740"/>
            <a:ext cx="2882476" cy="206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British Heart Foundation study shows 48% of women too unfit to run for the  bus | Daily Mail On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0715" y="2628882"/>
            <a:ext cx="2882476" cy="206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9454718" y="785253"/>
            <a:ext cx="272011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sips?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‘it’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680209" y="5315469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sips.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467194" y="5186154"/>
            <a:ext cx="46183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pug sips at the tap.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9082790" y="5957490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 rot="-1789582">
            <a:off x="854039" y="5375556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3572" y="2690688"/>
            <a:ext cx="3070817" cy="20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HOW SAFE IS TAP WATER FOR YOUR DOG? - TAPP Water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4843" y="2607454"/>
            <a:ext cx="3195895" cy="212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280226" y="5157342"/>
            <a:ext cx="185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346496" y="5801880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mud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2503257" y="2753366"/>
            <a:ext cx="37261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0" y="3633872"/>
            <a:ext cx="15332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1349729" y="4232185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1458421" y="3802650"/>
            <a:ext cx="2570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mud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5347190" y="5546976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5150" y="2752479"/>
            <a:ext cx="4252831" cy="2915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993</Words>
  <Application>Microsoft Office PowerPoint</Application>
  <PresentationFormat>Widescreen</PresentationFormat>
  <Paragraphs>201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Noto Sans Symbols</vt:lpstr>
      <vt:lpstr>Quattrocento Sans</vt:lpstr>
      <vt:lpstr>Arial Rounded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3</cp:revision>
  <dcterms:created xsi:type="dcterms:W3CDTF">2021-08-04T08:19:39Z</dcterms:created>
  <dcterms:modified xsi:type="dcterms:W3CDTF">2022-07-25T04:27:41Z</dcterms:modified>
</cp:coreProperties>
</file>