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0sY2g9/uF+1x1apeStTe2rT7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kids sit on the mat at lunch.</a:t>
            </a:r>
            <a:endParaRPr/>
          </a:p>
        </p:txBody>
      </p:sp>
      <p:sp>
        <p:nvSpPr>
          <p:cNvPr id="317" name="Google Shape;3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</a:t>
            </a:r>
            <a:r>
              <a:rPr lang="en-AU" dirty="0" smtClean="0"/>
              <a:t>when</a:t>
            </a:r>
            <a:r>
              <a:rPr lang="en-AU" smtClean="0"/>
              <a:t>,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 &amp; Rebecca Glasson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pic>
        <p:nvPicPr>
          <p:cNvPr id="218" name="Google Shape;218;p9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/>
          </a:p>
        </p:txBody>
      </p:sp>
      <p:pic>
        <p:nvPicPr>
          <p:cNvPr id="221" name="Google Shape;221;p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run on the track.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5" name="Google Shape;225;p9"/>
          <p:cNvCxnSpPr/>
          <p:nvPr/>
        </p:nvCxnSpPr>
        <p:spPr>
          <a:xfrm>
            <a:off x="1478825" y="344983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9"/>
          <p:cNvCxnSpPr/>
          <p:nvPr/>
        </p:nvCxnSpPr>
        <p:spPr>
          <a:xfrm>
            <a:off x="1478825" y="386460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9"/>
          <p:cNvSpPr/>
          <p:nvPr/>
        </p:nvSpPr>
        <p:spPr>
          <a:xfrm>
            <a:off x="1533438" y="3449837"/>
            <a:ext cx="1590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33438" y="3035356"/>
            <a:ext cx="22797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track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at lunch.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786448" y="2312918"/>
            <a:ext cx="24192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pic>
        <p:nvPicPr>
          <p:cNvPr id="233" name="Google Shape;233;p9" descr="Junior Years Interhouse Athletics Carnival | eNews Archive | Connect | The  Glenni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7753" y="3004777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231639" y="290465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 smtClean="0"/>
              <a:t>Which </a:t>
            </a:r>
            <a:r>
              <a:rPr lang="en-AU" dirty="0"/>
              <a:t>sentences contain </a:t>
            </a:r>
            <a:r>
              <a:rPr lang="en-AU" dirty="0" smtClean="0"/>
              <a:t>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AU" dirty="0" smtClean="0"/>
              <a:t> </a:t>
            </a:r>
            <a:r>
              <a:rPr lang="en-AU" dirty="0" smtClean="0"/>
              <a:t>and a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detail</a:t>
            </a:r>
            <a:r>
              <a:rPr lang="en-AU" dirty="0"/>
              <a:t>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hops on a log.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Kim and Ted jump on the bed </a:t>
            </a:r>
            <a:r>
              <a:rPr lang="en-AU" sz="2400" dirty="0" smtClean="0"/>
              <a:t>in the morning.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Mum </a:t>
            </a:r>
            <a:r>
              <a:rPr lang="en-AU" sz="2400" dirty="0" smtClean="0"/>
              <a:t>skipped </a:t>
            </a:r>
            <a:r>
              <a:rPr lang="en-AU" sz="2400" dirty="0"/>
              <a:t>to the shop on Sunday. 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naps in his bed.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10203336" y="1684178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an expanded sentence?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729511" y="240745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425286" y="208676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6570978" y="309070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7756" y="76551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7756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5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4812145" y="3488916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58" name="Google Shape;258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ran. </a:t>
            </a:r>
            <a:endParaRPr/>
          </a:p>
        </p:txBody>
      </p:sp>
      <p:cxnSp>
        <p:nvCxnSpPr>
          <p:cNvPr id="262" name="Google Shape;262;p11"/>
          <p:cNvCxnSpPr/>
          <p:nvPr/>
        </p:nvCxnSpPr>
        <p:spPr>
          <a:xfrm>
            <a:off x="1517049" y="407718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11"/>
          <p:cNvCxnSpPr/>
          <p:nvPr/>
        </p:nvCxnSpPr>
        <p:spPr>
          <a:xfrm>
            <a:off x="1567939" y="450816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1"/>
          <p:cNvSpPr/>
          <p:nvPr/>
        </p:nvSpPr>
        <p:spPr>
          <a:xfrm>
            <a:off x="1517049" y="4111929"/>
            <a:ext cx="20281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Sunday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1581532" y="3632659"/>
            <a:ext cx="27707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tip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1540655" y="5608225"/>
            <a:ext cx="17876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3358829" y="5616047"/>
            <a:ext cx="8338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4192712" y="5619048"/>
            <a:ext cx="19271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tip</a:t>
            </a:r>
            <a:endParaRPr sz="320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1" descr="2035 dog eating on waste cause Stock Footage Video (100% Royalty-free)  6041342 | Shutter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4634" y="2570503"/>
            <a:ext cx="4711974" cy="26475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71" name="Google Shape;271;p11"/>
          <p:cNvSpPr/>
          <p:nvPr/>
        </p:nvSpPr>
        <p:spPr>
          <a:xfrm>
            <a:off x="6018179" y="5616046"/>
            <a:ext cx="2412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Sunday.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356517" y="3463746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79" name="Google Shape;27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skips. </a:t>
            </a:r>
            <a:endParaRPr/>
          </a:p>
        </p:txBody>
      </p:sp>
      <p:cxnSp>
        <p:nvCxnSpPr>
          <p:cNvPr id="283" name="Google Shape;283;p12"/>
          <p:cNvCxnSpPr/>
          <p:nvPr/>
        </p:nvCxnSpPr>
        <p:spPr>
          <a:xfrm>
            <a:off x="1536036" y="4045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12"/>
          <p:cNvCxnSpPr/>
          <p:nvPr/>
        </p:nvCxnSpPr>
        <p:spPr>
          <a:xfrm>
            <a:off x="1567939" y="451954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12"/>
          <p:cNvSpPr/>
          <p:nvPr/>
        </p:nvSpPr>
        <p:spPr>
          <a:xfrm>
            <a:off x="1500290" y="4108999"/>
            <a:ext cx="38198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1500290" y="3657402"/>
            <a:ext cx="2964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315571" y="5684772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</a:t>
            </a:r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school.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033177" y="5681921"/>
            <a:ext cx="8499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1726266" y="5678950"/>
            <a:ext cx="9957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skips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623029" y="5678950"/>
            <a:ext cx="18421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2" descr="Cartoon: A Girl Skipping Rope and A Quaint Flower Shop Background | Clipart  Imag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8225" y="3105834"/>
            <a:ext cx="4174919" cy="233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 txBox="1"/>
          <p:nvPr/>
        </p:nvSpPr>
        <p:spPr>
          <a:xfrm>
            <a:off x="342924" y="3501794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00" name="Google Shape;30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3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3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sat. </a:t>
            </a:r>
            <a:endParaRPr/>
          </a:p>
        </p:txBody>
      </p:sp>
      <p:cxnSp>
        <p:nvCxnSpPr>
          <p:cNvPr id="306" name="Google Shape;306;p13"/>
          <p:cNvCxnSpPr/>
          <p:nvPr/>
        </p:nvCxnSpPr>
        <p:spPr>
          <a:xfrm>
            <a:off x="1455621" y="407717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13"/>
          <p:cNvCxnSpPr/>
          <p:nvPr/>
        </p:nvCxnSpPr>
        <p:spPr>
          <a:xfrm>
            <a:off x="1567939" y="447997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13"/>
          <p:cNvSpPr/>
          <p:nvPr/>
        </p:nvSpPr>
        <p:spPr>
          <a:xfrm>
            <a:off x="1567938" y="4061794"/>
            <a:ext cx="2486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567939" y="3632656"/>
            <a:ext cx="34658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mat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6565" y="2938687"/>
            <a:ext cx="3407006" cy="243437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297853" y="345611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21" name="Google Shape;32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6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cxnSp>
        <p:nvCxnSpPr>
          <p:cNvPr id="327" name="Google Shape;327;p14"/>
          <p:cNvCxnSpPr/>
          <p:nvPr/>
        </p:nvCxnSpPr>
        <p:spPr>
          <a:xfrm>
            <a:off x="1623627" y="40645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14"/>
          <p:cNvCxnSpPr/>
          <p:nvPr/>
        </p:nvCxnSpPr>
        <p:spPr>
          <a:xfrm>
            <a:off x="1623627" y="450915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 descr="Brothers eating food while sitting on log at beach during sunny day stock  phot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571" y="2574797"/>
            <a:ext cx="1980490" cy="296764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 txBox="1"/>
          <p:nvPr/>
        </p:nvSpPr>
        <p:spPr>
          <a:xfrm>
            <a:off x="231639" y="3472282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Jan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kids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sat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0" y="36229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hops.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kids sat.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ran.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853810" y="3480869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0" y="36229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jumps?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jump?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091075" y="5581514"/>
            <a:ext cx="2327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jumps.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Sunday, Kim jumps on the mat.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1026790" y="520551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Wholesale And Retail Carpets Funny Baby Play Mat Jumping House Game  Childrens Carpet In The Living Room Playing Pad Kids Rug Games Toys Floor  From Tinaya, $21.23 | DHgate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453" y="277616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Wholesale And Retail Carpets Funny Baby Play Mat Jumping House Game  Childrens Carpet In The Living Room Playing Pad Kids Rug Games Toys Floor  From Tinaya, $21.23 | DHgate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4719" y="275069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/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splash.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266990" y="5186154"/>
            <a:ext cx="48185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day, the kids splash in the mud.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91" name="Google Shape;191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00" name="Google Shape;20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2780353" y="2544715"/>
            <a:ext cx="2520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32519" y="408159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5" name="Google Shape;205;p8"/>
          <p:cNvCxnSpPr/>
          <p:nvPr/>
        </p:nvCxnSpPr>
        <p:spPr>
          <a:xfrm>
            <a:off x="1296217" y="464604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8"/>
          <p:cNvCxnSpPr/>
          <p:nvPr/>
        </p:nvCxnSpPr>
        <p:spPr>
          <a:xfrm>
            <a:off x="1326576" y="50967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296217" y="4689686"/>
            <a:ext cx="1491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316814" y="4206269"/>
            <a:ext cx="2021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rug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256706" y="611427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en-AU" sz="28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2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 </a:t>
            </a: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rug </a:t>
            </a: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32550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Boy Girl At Night Picnic, Starry Sky, Night, Picnic PNG Transparent Clipart  Image and PSD File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51026" y="3691890"/>
            <a:ext cx="2477311" cy="2477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1034</Words>
  <Application>Microsoft Office PowerPoint</Application>
  <PresentationFormat>Widescreen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2022-07-25T04:32:35Z</dcterms:modified>
</cp:coreProperties>
</file>