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embeddedFontLst>
    <p:embeddedFont>
      <p:font typeface="Quattrocento Sans" panose="020B060402020202020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0sY2g9/uF+1x1apeStTe2rT7H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The kids sit on the mat at lunch.</a:t>
            </a:r>
            <a:endParaRPr/>
          </a:p>
        </p:txBody>
      </p:sp>
      <p:sp>
        <p:nvSpPr>
          <p:cNvPr id="317" name="Google Shape;31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06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</a:t>
            </a:r>
            <a:r>
              <a:rPr lang="en-AU" dirty="0"/>
              <a:t>Foundation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</a:t>
            </a:r>
            <a:r>
              <a:rPr lang="en-AU" dirty="0"/>
              <a:t>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Sentence Expansion – </a:t>
            </a:r>
            <a:r>
              <a:rPr lang="en-AU" dirty="0" smtClean="0"/>
              <a:t>when, where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/>
            <a:r>
              <a:rPr lang="en-AU" b="1" dirty="0"/>
              <a:t>Author: </a:t>
            </a:r>
            <a:r>
              <a:rPr lang="en-AU" dirty="0"/>
              <a:t>Jasmyn </a:t>
            </a:r>
            <a:r>
              <a:rPr lang="en-AU" dirty="0" smtClean="0"/>
              <a:t>Hall &amp; </a:t>
            </a:r>
            <a:r>
              <a:rPr lang="en-AU" dirty="0"/>
              <a:t>Janelle Walters</a:t>
            </a:r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/>
          <p:nvPr/>
        </p:nvSpPr>
        <p:spPr>
          <a:xfrm>
            <a:off x="641878" y="4267830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pic>
        <p:nvPicPr>
          <p:cNvPr id="218" name="Google Shape;218;p9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6578575" y="4123407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20" name="Google Shape;220;p9"/>
          <p:cNvSpPr txBox="1"/>
          <p:nvPr/>
        </p:nvSpPr>
        <p:spPr>
          <a:xfrm>
            <a:off x="10203336" y="1141144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expanded sentence?</a:t>
            </a:r>
            <a:endParaRPr/>
          </a:p>
        </p:txBody>
      </p:sp>
      <p:pic>
        <p:nvPicPr>
          <p:cNvPr id="221" name="Google Shape;221;p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 txBox="1"/>
          <p:nvPr/>
        </p:nvSpPr>
        <p:spPr>
          <a:xfrm>
            <a:off x="402184" y="485376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run on the track.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5" name="Google Shape;225;p9"/>
          <p:cNvCxnSpPr/>
          <p:nvPr/>
        </p:nvCxnSpPr>
        <p:spPr>
          <a:xfrm>
            <a:off x="1478825" y="344983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6" name="Google Shape;226;p9"/>
          <p:cNvCxnSpPr/>
          <p:nvPr/>
        </p:nvCxnSpPr>
        <p:spPr>
          <a:xfrm>
            <a:off x="1478825" y="386460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27" name="Google Shape;227;p9"/>
          <p:cNvSpPr/>
          <p:nvPr/>
        </p:nvSpPr>
        <p:spPr>
          <a:xfrm>
            <a:off x="1533438" y="3449837"/>
            <a:ext cx="15905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lunch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1533438" y="3035356"/>
            <a:ext cx="22797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track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1184987" y="5322313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contain all of the information. It does not have the when.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409301" y="583049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 at lunch.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9"/>
          <p:cNvSpPr txBox="1"/>
          <p:nvPr/>
        </p:nvSpPr>
        <p:spPr>
          <a:xfrm>
            <a:off x="1192104" y="6299044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make sense. It is missing words. 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2786448" y="2312918"/>
            <a:ext cx="24192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</a:t>
            </a: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</a:t>
            </a: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</p:txBody>
      </p:sp>
      <p:pic>
        <p:nvPicPr>
          <p:cNvPr id="233" name="Google Shape;233;p9" descr="Junior Years Interhouse Athletics Carnival | eNews Archive | Connect | The  Glennie Scho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87753" y="3004777"/>
            <a:ext cx="2590800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 txBox="1"/>
          <p:nvPr/>
        </p:nvSpPr>
        <p:spPr>
          <a:xfrm>
            <a:off x="231639" y="2904655"/>
            <a:ext cx="12250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4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170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>
            <a:spLocks noGrp="1"/>
          </p:cNvSpPr>
          <p:nvPr>
            <p:ph type="body" idx="1"/>
          </p:nvPr>
        </p:nvSpPr>
        <p:spPr>
          <a:xfrm>
            <a:off x="191899" y="1043409"/>
            <a:ext cx="9941146" cy="468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en-AU" dirty="0" smtClean="0"/>
              <a:t>Which </a:t>
            </a:r>
            <a:r>
              <a:rPr lang="en-AU" dirty="0"/>
              <a:t>sentences contain </a:t>
            </a:r>
            <a:r>
              <a:rPr lang="en-AU" dirty="0" smtClean="0"/>
              <a:t>a </a:t>
            </a:r>
            <a:r>
              <a:rPr lang="en-AU" b="1" dirty="0" smtClean="0">
                <a:solidFill>
                  <a:schemeClr val="accent2">
                    <a:lumMod val="50000"/>
                  </a:schemeClr>
                </a:solidFill>
              </a:rPr>
              <a:t>WHEN</a:t>
            </a:r>
            <a:r>
              <a:rPr lang="en-AU" dirty="0" smtClean="0"/>
              <a:t> and a </a:t>
            </a:r>
            <a:r>
              <a:rPr lang="en-AU" b="1" dirty="0" smtClean="0">
                <a:solidFill>
                  <a:srgbClr val="0070C0"/>
                </a:solidFill>
              </a:rPr>
              <a:t>WHERE</a:t>
            </a:r>
            <a:r>
              <a:rPr lang="en-AU" dirty="0" smtClean="0"/>
              <a:t> detail</a:t>
            </a:r>
            <a:r>
              <a:rPr lang="en-AU" dirty="0"/>
              <a:t>?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It hops on a log.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Kim and Ted jump on the bed </a:t>
            </a:r>
            <a:r>
              <a:rPr lang="en-AU" sz="2400" dirty="0" smtClean="0"/>
              <a:t>in the morning.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Mum </a:t>
            </a:r>
            <a:r>
              <a:rPr lang="en-AU" sz="2400" dirty="0" smtClean="0"/>
              <a:t>skipped </a:t>
            </a:r>
            <a:r>
              <a:rPr lang="en-AU" sz="2400" dirty="0"/>
              <a:t>to the shop on Sunday. 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 dog naps in his bed.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solidFill>
                <a:srgbClr val="333333"/>
              </a:solidFill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43" name="Google Shape;243;p10"/>
          <p:cNvSpPr txBox="1"/>
          <p:nvPr/>
        </p:nvSpPr>
        <p:spPr>
          <a:xfrm>
            <a:off x="10203336" y="1684178"/>
            <a:ext cx="1988664" cy="144655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an expanded sentence?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10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7729511" y="2407453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3425286" y="2086764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0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6570978" y="3090704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0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3325" y="7732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7756" y="76551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17756" y="7732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5;p10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4812145" y="3488916"/>
            <a:ext cx="350327" cy="32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57" name="Google Shape;257;p11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258" name="Google Shape;258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1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</a:t>
            </a:r>
            <a:r>
              <a:rPr lang="en-AU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ran. </a:t>
            </a:r>
            <a:endParaRPr/>
          </a:p>
        </p:txBody>
      </p:sp>
      <p:cxnSp>
        <p:nvCxnSpPr>
          <p:cNvPr id="262" name="Google Shape;262;p11"/>
          <p:cNvCxnSpPr/>
          <p:nvPr/>
        </p:nvCxnSpPr>
        <p:spPr>
          <a:xfrm>
            <a:off x="1517049" y="407718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63" name="Google Shape;263;p11"/>
          <p:cNvCxnSpPr/>
          <p:nvPr/>
        </p:nvCxnSpPr>
        <p:spPr>
          <a:xfrm>
            <a:off x="1567939" y="450816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64" name="Google Shape;264;p11"/>
          <p:cNvSpPr/>
          <p:nvPr/>
        </p:nvSpPr>
        <p:spPr>
          <a:xfrm>
            <a:off x="1517049" y="4111929"/>
            <a:ext cx="20281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Sunday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1581532" y="3632659"/>
            <a:ext cx="277079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tip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1540655" y="5608225"/>
            <a:ext cx="178766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</a:t>
            </a:r>
            <a:endParaRPr sz="3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3358829" y="5616047"/>
            <a:ext cx="8338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4192712" y="5619048"/>
            <a:ext cx="19271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tip</a:t>
            </a:r>
            <a:endParaRPr sz="320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1" descr="2035 dog eating on waste cause Stock Footage Video (100% Royalty-free)  6041342 | Shutterstoc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14634" y="2570503"/>
            <a:ext cx="4711974" cy="264753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1"/>
          <p:cNvSpPr/>
          <p:nvPr/>
        </p:nvSpPr>
        <p:spPr>
          <a:xfrm>
            <a:off x="0" y="389949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dirty="0"/>
          </a:p>
        </p:txBody>
      </p:sp>
      <p:sp>
        <p:nvSpPr>
          <p:cNvPr id="271" name="Google Shape;271;p11"/>
          <p:cNvSpPr/>
          <p:nvPr/>
        </p:nvSpPr>
        <p:spPr>
          <a:xfrm>
            <a:off x="6018179" y="5616046"/>
            <a:ext cx="24128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Sunday.</a:t>
            </a:r>
            <a:endParaRPr sz="32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 txBox="1"/>
          <p:nvPr/>
        </p:nvSpPr>
        <p:spPr>
          <a:xfrm>
            <a:off x="356517" y="3463746"/>
            <a:ext cx="12250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4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78" name="Google Shape;278;p12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279" name="Google Shape;279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2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Pam</a:t>
            </a:r>
            <a:r>
              <a:rPr lang="en-AU" sz="360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skips. </a:t>
            </a:r>
            <a:endParaRPr/>
          </a:p>
        </p:txBody>
      </p:sp>
      <p:cxnSp>
        <p:nvCxnSpPr>
          <p:cNvPr id="283" name="Google Shape;283;p12"/>
          <p:cNvCxnSpPr/>
          <p:nvPr/>
        </p:nvCxnSpPr>
        <p:spPr>
          <a:xfrm>
            <a:off x="1536036" y="40454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84" name="Google Shape;284;p12"/>
          <p:cNvCxnSpPr/>
          <p:nvPr/>
        </p:nvCxnSpPr>
        <p:spPr>
          <a:xfrm>
            <a:off x="1567939" y="4519543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85" name="Google Shape;285;p12"/>
          <p:cNvSpPr/>
          <p:nvPr/>
        </p:nvSpPr>
        <p:spPr>
          <a:xfrm>
            <a:off x="1500290" y="4108999"/>
            <a:ext cx="38198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school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1500290" y="3657402"/>
            <a:ext cx="29649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shop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4315571" y="5684772"/>
            <a:ext cx="3179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school.</a:t>
            </a:r>
            <a:endParaRPr sz="24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1033177" y="5681921"/>
            <a:ext cx="8499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Pam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1726266" y="5678950"/>
            <a:ext cx="9957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skips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2623029" y="5678950"/>
            <a:ext cx="18421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shop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12" descr="Cartoon: A Girl Skipping Rope and A Quaint Flower Shop Background | Clipart  Imag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68225" y="3105834"/>
            <a:ext cx="4174919" cy="233795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2"/>
          <p:cNvSpPr txBox="1"/>
          <p:nvPr/>
        </p:nvSpPr>
        <p:spPr>
          <a:xfrm>
            <a:off x="342924" y="3501794"/>
            <a:ext cx="12250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4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270;p11"/>
          <p:cNvSpPr/>
          <p:nvPr/>
        </p:nvSpPr>
        <p:spPr>
          <a:xfrm>
            <a:off x="0" y="389949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299" name="Google Shape;299;p13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300" name="Google Shape;300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3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13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5" name="Google Shape;305;p13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</a:t>
            </a:r>
            <a:r>
              <a:rPr lang="en-AU" sz="360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sat. </a:t>
            </a:r>
            <a:endParaRPr/>
          </a:p>
        </p:txBody>
      </p:sp>
      <p:cxnSp>
        <p:nvCxnSpPr>
          <p:cNvPr id="306" name="Google Shape;306;p13"/>
          <p:cNvCxnSpPr/>
          <p:nvPr/>
        </p:nvCxnSpPr>
        <p:spPr>
          <a:xfrm>
            <a:off x="1455621" y="407717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07" name="Google Shape;307;p13"/>
          <p:cNvCxnSpPr/>
          <p:nvPr/>
        </p:nvCxnSpPr>
        <p:spPr>
          <a:xfrm>
            <a:off x="1567939" y="4479973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13"/>
          <p:cNvSpPr/>
          <p:nvPr/>
        </p:nvSpPr>
        <p:spPr>
          <a:xfrm>
            <a:off x="1567938" y="4061794"/>
            <a:ext cx="24868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567939" y="3632656"/>
            <a:ext cx="346587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mat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20307" y="8168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36565" y="2938687"/>
            <a:ext cx="3407006" cy="243437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3"/>
          <p:cNvSpPr txBox="1"/>
          <p:nvPr/>
        </p:nvSpPr>
        <p:spPr>
          <a:xfrm>
            <a:off x="297853" y="3456115"/>
            <a:ext cx="12250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4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270;p11"/>
          <p:cNvSpPr/>
          <p:nvPr/>
        </p:nvSpPr>
        <p:spPr>
          <a:xfrm>
            <a:off x="0" y="389949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320" name="Google Shape;320;p14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321" name="Google Shape;321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14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5" name="Google Shape;325;p14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p14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</a:t>
            </a:r>
            <a:r>
              <a:rPr lang="en-AU" sz="360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</a:t>
            </a:r>
            <a:r>
              <a:rPr lang="en-AU" sz="360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</p:txBody>
      </p:sp>
      <p:cxnSp>
        <p:nvCxnSpPr>
          <p:cNvPr id="327" name="Google Shape;327;p14"/>
          <p:cNvCxnSpPr/>
          <p:nvPr/>
        </p:nvCxnSpPr>
        <p:spPr>
          <a:xfrm>
            <a:off x="1623627" y="406456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14"/>
          <p:cNvCxnSpPr/>
          <p:nvPr/>
        </p:nvCxnSpPr>
        <p:spPr>
          <a:xfrm>
            <a:off x="1623627" y="450915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29" name="Google Shape;329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12618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4" descr="Brothers eating food while sitting on log at beach during sunny day stock  phot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3571" y="2574797"/>
            <a:ext cx="1980490" cy="296764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4"/>
          <p:cNvSpPr txBox="1"/>
          <p:nvPr/>
        </p:nvSpPr>
        <p:spPr>
          <a:xfrm>
            <a:off x="231639" y="3472282"/>
            <a:ext cx="12250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4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270;p11"/>
          <p:cNvSpPr/>
          <p:nvPr/>
        </p:nvSpPr>
        <p:spPr>
          <a:xfrm>
            <a:off x="0" y="389949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expand our sentences by adding extra information. </a:t>
            </a:r>
            <a:endParaRPr dirty="0"/>
          </a:p>
        </p:txBody>
      </p:sp>
      <p:sp>
        <p:nvSpPr>
          <p:cNvPr id="122" name="Google Shape;122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3" name="Google Shape;123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</a:t>
            </a: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</a:t>
            </a: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9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9" name="Google Shape;129;p4"/>
          <p:cNvSpPr/>
          <p:nvPr/>
        </p:nvSpPr>
        <p:spPr>
          <a:xfrm>
            <a:off x="336529" y="264729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Jan </a:t>
            </a:r>
            <a:r>
              <a:rPr lang="en-A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hops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kids </a:t>
            </a:r>
            <a:r>
              <a:rPr lang="en-A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sat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Tim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ran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0" y="362297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2" name="Google Shape;142;p5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/>
          </a:p>
        </p:txBody>
      </p:sp>
      <p:pic>
        <p:nvPicPr>
          <p:cNvPr id="145" name="Google Shape;145;p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 hops.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kids sat.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 ran. 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 rot="-1789582">
            <a:off x="853810" y="3480869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0" y="362297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7" name="Google Shape;157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9454718" y="785253"/>
            <a:ext cx="2720113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jumps?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jump?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1091075" y="5581514"/>
            <a:ext cx="23279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 jumps. 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7382098" y="5097628"/>
            <a:ext cx="46183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Sunday, Kim jumps on the mat.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 rot="-1789582">
            <a:off x="1026790" y="520551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pic>
        <p:nvPicPr>
          <p:cNvPr id="168" name="Google Shape;168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861" y="2836699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727186" y="5601653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p6" descr="Wholesale And Retail Carpets Funny Baby Play Mat Jumping House Game  Childrens Carpet In The Living Room Playing Pad Kids Rug Games Toys Floor  From Tinaya, $21.23 | DHgate.Co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0453" y="277616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 descr="Wholesale And Retail Carpets Funny Baby Play Mat Jumping House Game  Childrens Carpet In The Living Room Playing Pad Kids Rug Games Toys Floor  From Tinaya, $21.23 | DHgate.Co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14719" y="2750694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8" name="Google Shape;17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9454718" y="785253"/>
            <a:ext cx="2720113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splashed?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splash?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What does ‘they’ refer to in the kernel sentence. </a:t>
            </a:r>
            <a:endParaRPr/>
          </a:p>
        </p:txBody>
      </p:sp>
      <p:pic>
        <p:nvPicPr>
          <p:cNvPr id="180" name="Google Shape;180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 txBox="1"/>
          <p:nvPr/>
        </p:nvSpPr>
        <p:spPr>
          <a:xfrm>
            <a:off x="707202" y="5747687"/>
            <a:ext cx="3121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splash.</a:t>
            </a:r>
            <a:endParaRPr/>
          </a:p>
        </p:txBody>
      </p:sp>
      <p:sp>
        <p:nvSpPr>
          <p:cNvPr id="184" name="Google Shape;184;p7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7266990" y="5186154"/>
            <a:ext cx="48185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day, the kids splash in the mud.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4777776" y="2973623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3106" y="2972958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941514" y="5978148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 txBox="1"/>
          <p:nvPr/>
        </p:nvSpPr>
        <p:spPr>
          <a:xfrm rot="-1789582">
            <a:off x="921124" y="554662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pic>
        <p:nvPicPr>
          <p:cNvPr id="191" name="Google Shape;191;p7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9528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64115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70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10134005" y="1039449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200" name="Google Shape;200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2780353" y="2544715"/>
            <a:ext cx="25202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</a:t>
            </a: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3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132519" y="4081595"/>
            <a:ext cx="12250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4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5" name="Google Shape;205;p8"/>
          <p:cNvCxnSpPr/>
          <p:nvPr/>
        </p:nvCxnSpPr>
        <p:spPr>
          <a:xfrm>
            <a:off x="1296217" y="464604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06" name="Google Shape;206;p8"/>
          <p:cNvCxnSpPr/>
          <p:nvPr/>
        </p:nvCxnSpPr>
        <p:spPr>
          <a:xfrm>
            <a:off x="1326576" y="509677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8"/>
          <p:cNvSpPr/>
          <p:nvPr/>
        </p:nvSpPr>
        <p:spPr>
          <a:xfrm>
            <a:off x="1296217" y="4689686"/>
            <a:ext cx="14911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1316814" y="4206269"/>
            <a:ext cx="20217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rug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1256706" y="611427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</a:pPr>
            <a:r>
              <a:rPr lang="en-AU" sz="28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</a:t>
            </a:r>
            <a:r>
              <a:rPr lang="en-AU" sz="28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 </a:t>
            </a:r>
            <a:r>
              <a:rPr lang="en-AU" sz="2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rug </a:t>
            </a:r>
            <a:r>
              <a:rPr lang="en-AU" sz="2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night.</a:t>
            </a:r>
            <a:endParaRPr sz="2800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0" name="Google Shape;210;p8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6461615" y="5432550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 descr="Boy Girl At Night Picnic, Starry Sky, Night, Picnic PNG Transparent Clipart  Image and PSD File for Free Downloa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51026" y="3691890"/>
            <a:ext cx="2477311" cy="24773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0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1034</Words>
  <Application>Microsoft Office PowerPoint</Application>
  <PresentationFormat>Widescreen</PresentationFormat>
  <Paragraphs>207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Rounded</vt:lpstr>
      <vt:lpstr>Quattrocento Sans</vt:lpstr>
      <vt:lpstr>Century Gothic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7</cp:revision>
  <dcterms:created xsi:type="dcterms:W3CDTF">2021-08-04T08:19:39Z</dcterms:created>
  <dcterms:modified xsi:type="dcterms:W3CDTF">2022-07-26T13:27:35Z</dcterms:modified>
</cp:coreProperties>
</file>