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embeddedFontLst>
    <p:embeddedFont>
      <p:font typeface="Agency FB" panose="020B0503020202020204" pitchFamily="34" charset="0"/>
      <p:regular r:id="rId20"/>
      <p:bold r:id="rId21"/>
    </p:embeddedFont>
    <p:embeddedFont>
      <p:font typeface="Quattrocento Sans" panose="020B060402020202020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ZGfp0mr9iMbwYmkthVE7n15r2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At Christmas, the children sang in the snow.</a:t>
            </a:r>
            <a:endParaRPr/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70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532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when, who, where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Jasmyn </a:t>
            </a:r>
            <a:r>
              <a:rPr lang="en-AU" dirty="0" smtClean="0"/>
              <a:t>Hall, Rebecca Glasson</a:t>
            </a:r>
            <a:endParaRPr dirty="0"/>
          </a:p>
        </p:txBody>
      </p:sp>
      <p:sp>
        <p:nvSpPr>
          <p:cNvPr id="93" name="Google Shape;93;p1"/>
          <p:cNvSpPr/>
          <p:nvPr/>
        </p:nvSpPr>
        <p:spPr>
          <a:xfrm>
            <a:off x="7760714" y="1657383"/>
            <a:ext cx="2319000" cy="19566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C000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295913" y="2312428"/>
            <a:ext cx="124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ORAL ACTIVITY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10134005" y="10394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3570" y="966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8591" y="15184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 txBox="1"/>
          <p:nvPr/>
        </p:nvSpPr>
        <p:spPr>
          <a:xfrm>
            <a:off x="2498275" y="2225400"/>
            <a:ext cx="28366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11"/>
          <p:cNvCxnSpPr/>
          <p:nvPr/>
        </p:nvCxnSpPr>
        <p:spPr>
          <a:xfrm>
            <a:off x="1356514" y="375002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11"/>
          <p:cNvCxnSpPr/>
          <p:nvPr/>
        </p:nvCxnSpPr>
        <p:spPr>
          <a:xfrm>
            <a:off x="1434863" y="438964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11"/>
          <p:cNvCxnSpPr/>
          <p:nvPr/>
        </p:nvCxnSpPr>
        <p:spPr>
          <a:xfrm>
            <a:off x="1496291" y="500902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11"/>
          <p:cNvSpPr/>
          <p:nvPr/>
        </p:nvSpPr>
        <p:spPr>
          <a:xfrm>
            <a:off x="1357357" y="3986753"/>
            <a:ext cx="26715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Jackson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1402449" y="4596190"/>
            <a:ext cx="33834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table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1392411" y="3300128"/>
            <a:ext cx="32996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breakfast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240003" y="622049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Calibri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breakfast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Jackson </a:t>
            </a:r>
            <a:r>
              <a:rPr lang="en-AU" sz="2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table.</a:t>
            </a:r>
            <a:endParaRPr sz="28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11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6225286" y="5472005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0" y="386060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11" descr="47 Pancake Breakfast Large Little Boys Stock Photos, Pictures &amp;  Royalty-Free Images - i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798" y="3077172"/>
            <a:ext cx="4442200" cy="295423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97865" y="3136683"/>
            <a:ext cx="139842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238" name="Google Shape;238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2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2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raced around the track.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1" name="Google Shape;251;p12"/>
          <p:cNvCxnSpPr/>
          <p:nvPr/>
        </p:nvCxnSpPr>
        <p:spPr>
          <a:xfrm>
            <a:off x="1478825" y="3052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12"/>
          <p:cNvCxnSpPr/>
          <p:nvPr/>
        </p:nvCxnSpPr>
        <p:spPr>
          <a:xfrm>
            <a:off x="1508764" y="35350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12"/>
          <p:cNvCxnSpPr/>
          <p:nvPr/>
        </p:nvCxnSpPr>
        <p:spPr>
          <a:xfrm>
            <a:off x="1534513" y="408379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12"/>
          <p:cNvSpPr/>
          <p:nvPr/>
        </p:nvSpPr>
        <p:spPr>
          <a:xfrm>
            <a:off x="1508764" y="3233307"/>
            <a:ext cx="15119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1508764" y="3760831"/>
            <a:ext cx="20457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the track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1478825" y="2714347"/>
            <a:ext cx="26516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sports carnival day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sports carnival day, raced.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2719024" y="1917169"/>
            <a:ext cx="32107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2" descr="Junior Years Interhouse Athletics Carnival | eNews Archive | Connect | The  Glennie Scho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87753" y="3004777"/>
            <a:ext cx="25908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/>
          <p:nvPr/>
        </p:nvSpPr>
        <p:spPr>
          <a:xfrm>
            <a:off x="0" y="360675"/>
            <a:ext cx="9180900" cy="12384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450713" y="2583452"/>
            <a:ext cx="139842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0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0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sentences </a:t>
            </a:r>
            <a:r>
              <a:rPr lang="en-AU" dirty="0" smtClean="0"/>
              <a:t>contain both a </a:t>
            </a:r>
            <a:r>
              <a:rPr lang="en-AU" b="1" dirty="0" smtClean="0">
                <a:solidFill>
                  <a:srgbClr val="0070C0"/>
                </a:solidFill>
              </a:rPr>
              <a:t>WHERE</a:t>
            </a:r>
            <a:r>
              <a:rPr lang="en-AU" dirty="0" smtClean="0"/>
              <a:t> and </a:t>
            </a:r>
            <a:r>
              <a:rPr lang="en-AU" dirty="0" smtClean="0"/>
              <a:t>a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</a:rPr>
              <a:t>WHEN </a:t>
            </a:r>
            <a:r>
              <a:rPr lang="en-AU" dirty="0" smtClean="0"/>
              <a:t>detail</a:t>
            </a:r>
            <a:r>
              <a:rPr lang="en-AU" dirty="0" smtClean="0"/>
              <a:t>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They drove to the ocean.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In the morning, Sally jogged around the block.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Yesterday, my teacher ate lunch in the staff room.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fell asleep in his bed.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3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857380" y="291568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5047295" y="241765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3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426265" y="3495482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5545404" y="396285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3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2284" y="765938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2284" y="1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4"/>
          <p:cNvSpPr txBox="1"/>
          <p:nvPr/>
        </p:nvSpPr>
        <p:spPr>
          <a:xfrm>
            <a:off x="405963" y="2489753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36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raced.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dirty="0">
              <a:ea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4"/>
          <p:cNvCxnSpPr/>
          <p:nvPr/>
        </p:nvCxnSpPr>
        <p:spPr>
          <a:xfrm>
            <a:off x="2128305" y="397179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4"/>
          <p:cNvCxnSpPr/>
          <p:nvPr/>
        </p:nvCxnSpPr>
        <p:spPr>
          <a:xfrm>
            <a:off x="2128306" y="452274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4"/>
          <p:cNvCxnSpPr/>
          <p:nvPr/>
        </p:nvCxnSpPr>
        <p:spPr>
          <a:xfrm>
            <a:off x="2248748" y="513081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14"/>
          <p:cNvSpPr/>
          <p:nvPr/>
        </p:nvSpPr>
        <p:spPr>
          <a:xfrm>
            <a:off x="2128306" y="4100514"/>
            <a:ext cx="42959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fire engine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2128305" y="4660124"/>
            <a:ext cx="466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burning building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2128305" y="3542018"/>
            <a:ext cx="37411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Saturday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973866" y="5671779"/>
            <a:ext cx="2787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Saturday, 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3071250" y="5649235"/>
            <a:ext cx="23278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fire engine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5437119" y="5641968"/>
            <a:ext cx="10839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6521070" y="5649234"/>
            <a:ext cx="3627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burning building.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4" descr="Firefighters: Behind the Wheel - HCI Colle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4747" y="3000350"/>
            <a:ext cx="3211211" cy="213691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4"/>
          <p:cNvSpPr txBox="1"/>
          <p:nvPr/>
        </p:nvSpPr>
        <p:spPr>
          <a:xfrm>
            <a:off x="179841" y="3269473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5"/>
          <p:cNvSpPr txBox="1"/>
          <p:nvPr/>
        </p:nvSpPr>
        <p:spPr>
          <a:xfrm>
            <a:off x="422090" y="260987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15"/>
          <p:cNvCxnSpPr/>
          <p:nvPr/>
        </p:nvCxnSpPr>
        <p:spPr>
          <a:xfrm>
            <a:off x="1597877" y="39147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15"/>
          <p:cNvCxnSpPr/>
          <p:nvPr/>
        </p:nvCxnSpPr>
        <p:spPr>
          <a:xfrm>
            <a:off x="1623627" y="447656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5"/>
          <p:cNvCxnSpPr/>
          <p:nvPr/>
        </p:nvCxnSpPr>
        <p:spPr>
          <a:xfrm>
            <a:off x="1623626" y="512514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p15"/>
          <p:cNvSpPr/>
          <p:nvPr/>
        </p:nvSpPr>
        <p:spPr>
          <a:xfrm>
            <a:off x="1633773" y="4083408"/>
            <a:ext cx="34472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Jessica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633773" y="4690605"/>
            <a:ext cx="42313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supermarket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1633773" y="3462598"/>
            <a:ext cx="44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weekend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1398817" y="5733048"/>
            <a:ext cx="31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2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lang="en-AU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weekend,</a:t>
            </a:r>
            <a:r>
              <a:rPr lang="en-AU" sz="2400" b="1" i="0" u="none" strike="noStrike" cap="none" dirty="0" smtClean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5"/>
          <p:cNvSpPr/>
          <p:nvPr/>
        </p:nvSpPr>
        <p:spPr>
          <a:xfrm>
            <a:off x="3966510" y="5738370"/>
            <a:ext cx="12731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Jessica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5"/>
          <p:cNvSpPr/>
          <p:nvPr/>
        </p:nvSpPr>
        <p:spPr>
          <a:xfrm>
            <a:off x="5080989" y="5726799"/>
            <a:ext cx="11256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shops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6131895" y="5738371"/>
            <a:ext cx="30909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</a:t>
            </a:r>
            <a:r>
              <a:rPr lang="en-AU" sz="2400" b="1" i="0" u="none" strike="noStrike" cap="none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supermarket.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 descr="Picking the eyes out of supermarket special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0802" y="2754141"/>
            <a:ext cx="3369765" cy="267761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 txBox="1"/>
          <p:nvPr/>
        </p:nvSpPr>
        <p:spPr>
          <a:xfrm>
            <a:off x="141669" y="3231952"/>
            <a:ext cx="139842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8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lang="en-AU" sz="2800" b="1" i="0" u="none" strike="noStrike" cap="none" dirty="0" smtClean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800" b="1" i="0" u="none" strike="noStrike" cap="none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90;p14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dirty="0">
              <a:ea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  <p:bldP spid="319" grpId="0"/>
      <p:bldP spid="320" grpId="0"/>
      <p:bldP spid="321" grpId="0"/>
      <p:bldP spid="322" grpId="0"/>
      <p:bldP spid="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884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89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892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6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6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6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16"/>
          <p:cNvCxnSpPr/>
          <p:nvPr/>
        </p:nvCxnSpPr>
        <p:spPr>
          <a:xfrm>
            <a:off x="1644808" y="462434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16"/>
          <p:cNvCxnSpPr/>
          <p:nvPr/>
        </p:nvCxnSpPr>
        <p:spPr>
          <a:xfrm>
            <a:off x="1620992" y="518999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42" name="Google Shape;342;p16"/>
          <p:cNvSpPr/>
          <p:nvPr/>
        </p:nvSpPr>
        <p:spPr>
          <a:xfrm>
            <a:off x="1623627" y="3641756"/>
            <a:ext cx="4472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sunny day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1644808" y="4767473"/>
            <a:ext cx="32392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hammock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1644808" y="4219942"/>
            <a:ext cx="29387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girl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6" descr="Little girl sitting on hammock in the garden reading a book stock phot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86453" y="2578241"/>
            <a:ext cx="2026556" cy="304088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/>
          <p:nvPr/>
        </p:nvSpPr>
        <p:spPr>
          <a:xfrm>
            <a:off x="0" y="3331335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73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444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37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7"/>
          <p:cNvSpPr txBox="1"/>
          <p:nvPr/>
        </p:nvSpPr>
        <p:spPr>
          <a:xfrm>
            <a:off x="390617" y="259919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</a:t>
            </a:r>
            <a:r>
              <a:rPr lang="en-AU" sz="36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17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7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17"/>
          <p:cNvCxnSpPr/>
          <p:nvPr/>
        </p:nvCxnSpPr>
        <p:spPr>
          <a:xfrm>
            <a:off x="1623627" y="50052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64" name="Google Shape;364;p17" descr="Christmas Party — Carstairs playscho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6393" y="3265128"/>
            <a:ext cx="4882809" cy="17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7"/>
          <p:cNvSpPr txBox="1"/>
          <p:nvPr/>
        </p:nvSpPr>
        <p:spPr>
          <a:xfrm>
            <a:off x="0" y="3235459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8;p16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73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444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37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7"/>
          <p:cNvSpPr txBox="1"/>
          <p:nvPr/>
        </p:nvSpPr>
        <p:spPr>
          <a:xfrm>
            <a:off x="390617" y="259919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3600" b="0" i="0" u="none" strike="noStrike" cap="none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howled</a:t>
            </a:r>
            <a:r>
              <a:rPr lang="en-AU" sz="3600" b="0" i="0" u="none" strike="noStrike" cap="none" dirty="0" smtClean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17"/>
          <p:cNvCxnSpPr/>
          <p:nvPr/>
        </p:nvCxnSpPr>
        <p:spPr>
          <a:xfrm>
            <a:off x="2011554" y="3827710"/>
            <a:ext cx="4402496" cy="1461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7"/>
          <p:cNvCxnSpPr/>
          <p:nvPr/>
        </p:nvCxnSpPr>
        <p:spPr>
          <a:xfrm flipV="1">
            <a:off x="2105878" y="4387273"/>
            <a:ext cx="4308172" cy="616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17"/>
          <p:cNvCxnSpPr/>
          <p:nvPr/>
        </p:nvCxnSpPr>
        <p:spPr>
          <a:xfrm flipV="1">
            <a:off x="2011554" y="4978400"/>
            <a:ext cx="4324591" cy="839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65" name="Google Shape;365;p17"/>
          <p:cNvSpPr txBox="1"/>
          <p:nvPr/>
        </p:nvSpPr>
        <p:spPr>
          <a:xfrm>
            <a:off x="0" y="3235459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19" y="294833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338;p16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7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7" name="Google Shape;117;p4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7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5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1" name="Google Shape;131;p6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549512" y="3429001"/>
            <a:ext cx="35591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Jan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baby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cried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sprinted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4" name="Google Shape;144;p7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 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baby cried.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sprinted.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9" name="Google Shape;159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9454718" y="785253"/>
            <a:ext cx="272011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ate?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eat?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7382098" y="5097628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lunchtime, Pat ate his apple outside.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115" y="2781299"/>
            <a:ext cx="4009324" cy="209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0055" y="2850934"/>
            <a:ext cx="4009324" cy="209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lang="en-AU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0" name="Google Shape;18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7467194" y="5186154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rainy day, the two girls splashed in muddy puddles.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280226" y="564311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46496" y="628773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Calibri"/>
              <a:buNone/>
            </a:pPr>
            <a:r>
              <a:rPr lang="en-AU" sz="32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rainy afternoon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32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Matthew </a:t>
            </a: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from school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2399261" y="1988686"/>
            <a:ext cx="34288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97865" y="3136683"/>
            <a:ext cx="139842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0"/>
          <p:cNvCxnSpPr/>
          <p:nvPr/>
        </p:nvCxnSpPr>
        <p:spPr>
          <a:xfrm>
            <a:off x="1379688" y="372560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10"/>
          <p:cNvCxnSpPr/>
          <p:nvPr/>
        </p:nvCxnSpPr>
        <p:spPr>
          <a:xfrm>
            <a:off x="1496291" y="437445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10"/>
          <p:cNvCxnSpPr/>
          <p:nvPr/>
        </p:nvCxnSpPr>
        <p:spPr>
          <a:xfrm>
            <a:off x="1496291" y="509479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0"/>
          <p:cNvSpPr/>
          <p:nvPr/>
        </p:nvSpPr>
        <p:spPr>
          <a:xfrm>
            <a:off x="1528302" y="3922757"/>
            <a:ext cx="24095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Matthew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1528302" y="4628885"/>
            <a:ext cx="406893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from school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1441120" y="3247783"/>
            <a:ext cx="46675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rainy afternoon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7552946" y="5094791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0" y="-619187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 smtClean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10" descr="Little Boy Riding A Valley Rain, Gu Yu Character Illustration, Little Boy  Riding A Bicycle, Gray Clouds PNG Transparent Clipart Image and PSD File  for Free Downlo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97778" y="2803340"/>
            <a:ext cx="2986144" cy="30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1164</Words>
  <Application>Microsoft Office PowerPoint</Application>
  <PresentationFormat>Widescreen</PresentationFormat>
  <Paragraphs>243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Noto Sans Symbols</vt:lpstr>
      <vt:lpstr>Agency FB</vt:lpstr>
      <vt:lpstr>Quattrocento Sans</vt:lpstr>
      <vt:lpstr>Arial Rounded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9</cp:revision>
  <dcterms:created xsi:type="dcterms:W3CDTF">2021-08-04T08:19:39Z</dcterms:created>
  <dcterms:modified xsi:type="dcterms:W3CDTF">2022-07-25T04:12:24Z</dcterms:modified>
</cp:coreProperties>
</file>