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3" r:id="rId9"/>
    <p:sldId id="262" r:id="rId10"/>
    <p:sldId id="264" r:id="rId11"/>
    <p:sldId id="269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Quattrocento Sans" panose="020B0802050000020003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hYijqlHxELYGr9bITuWZXMEbE3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78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4471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Give</a:t>
            </a:r>
            <a:r>
              <a:rPr lang="en-AU" baseline="0" dirty="0"/>
              <a:t> students sentence-stem activities with but, because, and so to enable them to think critically and to use and understand more complex sentences in their writing and reading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C6155-93A1-4E30-AAD9-EF793955F6D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8632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/>
              <a:t>Year: </a:t>
            </a:r>
            <a:r>
              <a:rPr lang="en-AU"/>
              <a:t>Foundation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/>
              <a:t>Term: </a:t>
            </a:r>
            <a:r>
              <a:rPr lang="en-AU"/>
              <a:t>Term 3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/>
              <a:t>Objective: </a:t>
            </a:r>
            <a:r>
              <a:rPr lang="en-AU"/>
              <a:t>Complete a sentence stem ending with the subordinating conjunction because (to form a complex sentence) 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/>
              <a:t>Author: </a:t>
            </a:r>
            <a:r>
              <a:rPr lang="en-AU"/>
              <a:t>Skye-Anne Cooke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207" name="Google Shape;207;p9"/>
          <p:cNvSpPr/>
          <p:nvPr/>
        </p:nvSpPr>
        <p:spPr>
          <a:xfrm>
            <a:off x="49880" y="2584271"/>
            <a:ext cx="6000361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was furious </a:t>
            </a:r>
            <a:r>
              <a:rPr lang="en-AU" sz="3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because…</a:t>
            </a:r>
            <a:endParaRPr sz="3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9"/>
          <p:cNvSpPr txBox="1"/>
          <p:nvPr/>
        </p:nvSpPr>
        <p:spPr>
          <a:xfrm>
            <a:off x="0" y="4107971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AU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horse is beautiful </a:t>
            </a:r>
            <a:r>
              <a:rPr lang="en-AU" sz="3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because…</a:t>
            </a:r>
            <a:endParaRPr sz="3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9"/>
          <p:cNvSpPr txBox="1"/>
          <p:nvPr/>
        </p:nvSpPr>
        <p:spPr>
          <a:xfrm>
            <a:off x="49881" y="5705621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AU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child was hiding </a:t>
            </a:r>
            <a:r>
              <a:rPr lang="en-AU" sz="3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because…</a:t>
            </a:r>
            <a:endParaRPr sz="3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9"/>
          <p:cNvSpPr/>
          <p:nvPr/>
        </p:nvSpPr>
        <p:spPr>
          <a:xfrm>
            <a:off x="-9258" y="384211"/>
            <a:ext cx="7802536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stem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Finish the sentence- remember that </a:t>
            </a:r>
            <a:r>
              <a:rPr lang="en-AU" sz="20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shows a WHY relationship. </a:t>
            </a:r>
            <a:endParaRPr dirty="0"/>
          </a:p>
        </p:txBody>
      </p:sp>
      <p:sp>
        <p:nvSpPr>
          <p:cNvPr id="211" name="Google Shape;211;p9"/>
          <p:cNvSpPr txBox="1"/>
          <p:nvPr/>
        </p:nvSpPr>
        <p:spPr>
          <a:xfrm>
            <a:off x="0" y="-1"/>
            <a:ext cx="5835192" cy="3692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do, We do, You Do (Written)</a:t>
            </a:r>
            <a:endParaRPr dirty="0"/>
          </a:p>
        </p:txBody>
      </p:sp>
      <p:sp>
        <p:nvSpPr>
          <p:cNvPr id="212" name="Google Shape;212;p9"/>
          <p:cNvSpPr txBox="1"/>
          <p:nvPr/>
        </p:nvSpPr>
        <p:spPr>
          <a:xfrm>
            <a:off x="10221800" y="1027753"/>
            <a:ext cx="1988664" cy="2246769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were you furious?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your horse beautiful?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was the child hiding?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3" name="Google Shape;213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4075" y="7188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66910" y="9227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9"/>
          <p:cNvPicPr preferRelativeResize="0"/>
          <p:nvPr/>
        </p:nvPicPr>
        <p:blipFill rotWithShape="1">
          <a:blip r:embed="rId5">
            <a:alphaModFix/>
          </a:blip>
          <a:srcRect l="179" t="5808" r="-1"/>
          <a:stretch/>
        </p:blipFill>
        <p:spPr>
          <a:xfrm>
            <a:off x="8205612" y="3347757"/>
            <a:ext cx="3899826" cy="328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05612" y="3337670"/>
            <a:ext cx="3958964" cy="330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05612" y="3353712"/>
            <a:ext cx="3958963" cy="330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D270DEF5-868E-4528-A28B-B6C4C0A4B9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12618" y="32292"/>
            <a:ext cx="674078" cy="674078"/>
          </a:xfrm>
          <a:prstGeom prst="rect">
            <a:avLst/>
          </a:prstGeom>
        </p:spPr>
      </p:pic>
      <p:pic>
        <p:nvPicPr>
          <p:cNvPr id="16" name="Google Shape;187;p6" descr="Icon&#10;&#10;Description automatically generated">
            <a:extLst>
              <a:ext uri="{FF2B5EF4-FFF2-40B4-BE49-F238E27FC236}">
                <a16:creationId xmlns:a16="http://schemas.microsoft.com/office/drawing/2014/main" id="{7A6AEF16-3980-44C4-BEBA-D1D1A086FF20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997765" y="71887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207" name="Google Shape;207;p9"/>
          <p:cNvSpPr/>
          <p:nvPr/>
        </p:nvSpPr>
        <p:spPr>
          <a:xfrm>
            <a:off x="49880" y="2584271"/>
            <a:ext cx="8453097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sentences from class texts/topics/knowledge units</a:t>
            </a:r>
            <a:endParaRPr sz="3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2" name="Google Shape;212;p9"/>
          <p:cNvSpPr txBox="1"/>
          <p:nvPr/>
        </p:nvSpPr>
        <p:spPr>
          <a:xfrm>
            <a:off x="10221800" y="1027753"/>
            <a:ext cx="1988664" cy="2246769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were you furious?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your horse beautiful?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was the child hiding?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3" name="Google Shape;213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4075" y="7188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66910" y="9227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D270DEF5-868E-4528-A28B-B6C4C0A4B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2618" y="32292"/>
            <a:ext cx="674078" cy="674078"/>
          </a:xfrm>
          <a:prstGeom prst="rect">
            <a:avLst/>
          </a:prstGeom>
        </p:spPr>
      </p:pic>
      <p:pic>
        <p:nvPicPr>
          <p:cNvPr id="16" name="Google Shape;187;p6" descr="Icon&#10;&#10;Description automatically generated">
            <a:extLst>
              <a:ext uri="{FF2B5EF4-FFF2-40B4-BE49-F238E27FC236}">
                <a16:creationId xmlns:a16="http://schemas.microsoft.com/office/drawing/2014/main" id="{7A6AEF16-3980-44C4-BEBA-D1D1A086FF2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97765" y="71887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10;p9">
            <a:extLst>
              <a:ext uri="{FF2B5EF4-FFF2-40B4-BE49-F238E27FC236}">
                <a16:creationId xmlns:a16="http://schemas.microsoft.com/office/drawing/2014/main" id="{2AC5AF73-1270-483A-B152-8B80A2839BA1}"/>
              </a:ext>
            </a:extLst>
          </p:cNvPr>
          <p:cNvSpPr/>
          <p:nvPr/>
        </p:nvSpPr>
        <p:spPr>
          <a:xfrm>
            <a:off x="-9258" y="384211"/>
            <a:ext cx="7802536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stem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Finish the sentence- remember that </a:t>
            </a:r>
            <a:r>
              <a:rPr lang="en-AU" sz="20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shows a WHY relationship. </a:t>
            </a:r>
            <a:endParaRPr dirty="0"/>
          </a:p>
        </p:txBody>
      </p:sp>
      <p:sp>
        <p:nvSpPr>
          <p:cNvPr id="12" name="Google Shape;211;p9">
            <a:extLst>
              <a:ext uri="{FF2B5EF4-FFF2-40B4-BE49-F238E27FC236}">
                <a16:creationId xmlns:a16="http://schemas.microsoft.com/office/drawing/2014/main" id="{AE9977B1-3368-4F76-BC73-4CD9F6D560E2}"/>
              </a:ext>
            </a:extLst>
          </p:cNvPr>
          <p:cNvSpPr txBox="1"/>
          <p:nvPr/>
        </p:nvSpPr>
        <p:spPr>
          <a:xfrm>
            <a:off x="0" y="-1"/>
            <a:ext cx="5835192" cy="3692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do, We do, You Do (Written)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649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1" name="Google Shape;111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and paste these icons to the appropriate slides to indicate engagement norms/CFU strategies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/>
        </p:nvSpPr>
        <p:spPr>
          <a:xfrm>
            <a:off x="923925" y="2190750"/>
            <a:ext cx="10553700" cy="2585323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5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complete a sentence stem using the conjunction because.</a:t>
            </a:r>
            <a:endParaRPr sz="5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20" name="Google Shape;120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7140" y="1009498"/>
            <a:ext cx="10515600" cy="1325563"/>
          </a:xfrm>
        </p:spPr>
        <p:txBody>
          <a:bodyPr>
            <a:normAutofit/>
          </a:bodyPr>
          <a:lstStyle/>
          <a:p>
            <a:r>
              <a:rPr lang="en-AU" sz="7200" b="1" dirty="0"/>
              <a:t>because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486" y="2664169"/>
            <a:ext cx="9753599" cy="310198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AU" sz="4400" dirty="0"/>
              <a:t>is a conjunction</a:t>
            </a:r>
          </a:p>
          <a:p>
            <a:pPr marL="0" indent="0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sz="4000" i="1" dirty="0"/>
              <a:t>Tells us </a:t>
            </a:r>
            <a:r>
              <a:rPr lang="en-AU" sz="4000" b="1" i="1" u="sng" dirty="0"/>
              <a:t>why</a:t>
            </a:r>
            <a:r>
              <a:rPr lang="en-AU" sz="4000" i="1" dirty="0"/>
              <a:t> something has happened</a:t>
            </a:r>
          </a:p>
          <a:p>
            <a:pPr marL="0" indent="0" algn="ctr">
              <a:buNone/>
            </a:pPr>
            <a:endParaRPr lang="en-AU" sz="4000" i="1" dirty="0"/>
          </a:p>
          <a:p>
            <a:pPr marL="0" indent="0" algn="ctr">
              <a:buNone/>
            </a:pPr>
            <a:r>
              <a:rPr lang="en-AU" sz="4000" i="1" dirty="0">
                <a:solidFill>
                  <a:srgbClr val="002060"/>
                </a:solidFill>
              </a:rPr>
              <a:t>The dog ran away because the gate was left open.</a:t>
            </a: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864" y="2464282"/>
            <a:ext cx="811076" cy="80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32;p4">
            <a:extLst>
              <a:ext uri="{FF2B5EF4-FFF2-40B4-BE49-F238E27FC236}">
                <a16:creationId xmlns:a16="http://schemas.microsoft.com/office/drawing/2014/main" id="{E578C3D9-5919-4E48-A2F9-BB26C2D6A358}"/>
              </a:ext>
            </a:extLst>
          </p:cNvPr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0" name="Google Shape;133;p4">
            <a:extLst>
              <a:ext uri="{FF2B5EF4-FFF2-40B4-BE49-F238E27FC236}">
                <a16:creationId xmlns:a16="http://schemas.microsoft.com/office/drawing/2014/main" id="{CF5772CD-B11A-4B6A-87F0-61D36BF602E0}"/>
              </a:ext>
            </a:extLst>
          </p:cNvPr>
          <p:cNvSpPr txBox="1"/>
          <p:nvPr/>
        </p:nvSpPr>
        <p:spPr>
          <a:xfrm>
            <a:off x="10181939" y="1250631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conjunction? 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the word because mean?</a:t>
            </a:r>
            <a:endParaRPr dirty="0"/>
          </a:p>
        </p:txBody>
      </p:sp>
      <p:pic>
        <p:nvPicPr>
          <p:cNvPr id="13" name="Google Shape;200;p8" descr="Logo, icon&#10;&#10;Description automatically generated">
            <a:extLst>
              <a:ext uri="{FF2B5EF4-FFF2-40B4-BE49-F238E27FC236}">
                <a16:creationId xmlns:a16="http://schemas.microsoft.com/office/drawing/2014/main" id="{B369FD76-504E-4E84-BDA3-43EF085A45D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24526" y="2808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01;p8" descr="Icon&#10;&#10;Description automatically generated">
            <a:extLst>
              <a:ext uri="{FF2B5EF4-FFF2-40B4-BE49-F238E27FC236}">
                <a16:creationId xmlns:a16="http://schemas.microsoft.com/office/drawing/2014/main" id="{CF8D8ACC-C670-4703-BB0C-EBD9D82D78B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34862" y="56950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35;p4" descr="Icon&#10;&#10;Description automatically generated">
            <a:extLst>
              <a:ext uri="{FF2B5EF4-FFF2-40B4-BE49-F238E27FC236}">
                <a16:creationId xmlns:a16="http://schemas.microsoft.com/office/drawing/2014/main" id="{60026C32-0AEE-4D64-89B8-DCFA65BA4C9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35032" y="84733"/>
            <a:ext cx="693813" cy="679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08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</p:txBody>
      </p:sp>
      <p:sp>
        <p:nvSpPr>
          <p:cNvPr id="126" name="Google Shape;126;p4"/>
          <p:cNvSpPr txBox="1"/>
          <p:nvPr/>
        </p:nvSpPr>
        <p:spPr>
          <a:xfrm>
            <a:off x="191244" y="547659"/>
            <a:ext cx="8858464" cy="155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conjunction is a joining word that joins two sentences together.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 is a conjunction that tells the reader </a:t>
            </a: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why.</a:t>
            </a:r>
            <a:endParaRPr b="1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using a conjunction you need to give more information to finish the sentence.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325099" y="215854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259899" y="3081447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AU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like her </a:t>
            </a:r>
            <a:r>
              <a:rPr lang="en-AU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 </a:t>
            </a:r>
            <a:r>
              <a:rPr lang="en-AU" sz="44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is delightful</a:t>
            </a:r>
            <a:r>
              <a:rPr lang="en-AU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-AU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4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191244" y="4349180"/>
            <a:ext cx="12310246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AU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had cake </a:t>
            </a:r>
            <a:r>
              <a:rPr lang="en-AU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 </a:t>
            </a:r>
            <a:r>
              <a:rPr lang="en-AU" sz="44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was my birthday</a:t>
            </a:r>
            <a:r>
              <a:rPr lang="en-AU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4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240003" y="5618257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AU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did not sprint </a:t>
            </a:r>
            <a:r>
              <a:rPr lang="en-AU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 </a:t>
            </a:r>
            <a:r>
              <a:rPr lang="en-AU" sz="44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leg was sore</a:t>
            </a:r>
            <a:r>
              <a:rPr lang="en-AU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4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1" name="Google Shape;131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4925846" y="2319251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3" name="Google Shape;133;p4"/>
          <p:cNvSpPr txBox="1"/>
          <p:nvPr/>
        </p:nvSpPr>
        <p:spPr>
          <a:xfrm>
            <a:off x="10181939" y="1250631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conjunction? 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the word because mean?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dirty="0"/>
          </a:p>
        </p:txBody>
      </p:sp>
      <p:pic>
        <p:nvPicPr>
          <p:cNvPr id="134" name="Google Shape;134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14557" y="122547"/>
            <a:ext cx="693813" cy="67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42" name="Google Shape;142;p5"/>
          <p:cNvSpPr/>
          <p:nvPr/>
        </p:nvSpPr>
        <p:spPr>
          <a:xfrm>
            <a:off x="335253" y="1264254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 dirty="0"/>
          </a:p>
        </p:txBody>
      </p:sp>
      <p:sp>
        <p:nvSpPr>
          <p:cNvPr id="143" name="Google Shape;143;p5"/>
          <p:cNvSpPr txBox="1"/>
          <p:nvPr/>
        </p:nvSpPr>
        <p:spPr>
          <a:xfrm>
            <a:off x="154907" y="305306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AU" sz="4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was hungry </a:t>
            </a:r>
            <a:r>
              <a:rPr lang="en-AU" sz="4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 </a:t>
            </a:r>
            <a:r>
              <a:rPr lang="en-AU" sz="4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went to get food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3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3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69811" y="496392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4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 it was raining. </a:t>
            </a:r>
            <a:endParaRPr sz="4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154907" y="3883997"/>
            <a:ext cx="8601295" cy="64629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 tells us WHY something has happened. It doesn’t make sense in this sentence. A better word would have been ‘so’.</a:t>
            </a:r>
            <a:endParaRPr sz="1800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154907" y="5681198"/>
            <a:ext cx="8555734" cy="64629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does not use because to join two sentences together- there is information missing.</a:t>
            </a:r>
            <a:endParaRPr sz="1800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7" name="Google Shape;147;p5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4925810" y="1789481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10203336" y="1141144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using because as a conjunction?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0" name="Google Shape;150;p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/>
          <p:nvPr/>
        </p:nvSpPr>
        <p:spPr>
          <a:xfrm>
            <a:off x="80697" y="4097934"/>
            <a:ext cx="951219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flower needed water because it was drooping. </a:t>
            </a:r>
            <a:endParaRPr sz="4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7"/>
          <p:cNvSpPr txBox="1">
            <a:spLocks noGrp="1"/>
          </p:cNvSpPr>
          <p:nvPr>
            <p:ph type="body" idx="1"/>
          </p:nvPr>
        </p:nvSpPr>
        <p:spPr>
          <a:xfrm>
            <a:off x="42322" y="789273"/>
            <a:ext cx="8868922" cy="944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sz="2400" dirty="0"/>
              <a:t>Which of these sentences uses ‘because’ correctly?</a:t>
            </a:r>
            <a:endParaRPr sz="2400" dirty="0"/>
          </a:p>
        </p:txBody>
      </p:sp>
      <p:sp>
        <p:nvSpPr>
          <p:cNvPr id="159" name="Google Shape;159;p7"/>
          <p:cNvSpPr txBox="1"/>
          <p:nvPr/>
        </p:nvSpPr>
        <p:spPr>
          <a:xfrm>
            <a:off x="80697" y="5790408"/>
            <a:ext cx="11845504" cy="1336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conjunction is a joining word that joins two sentences together.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 is a conjunction that tells the reader why. 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using a conjunction you need to give more information to finish the sentence.</a:t>
            </a:r>
            <a:endParaRPr/>
          </a:p>
        </p:txBody>
      </p:sp>
      <p:sp>
        <p:nvSpPr>
          <p:cNvPr id="160" name="Google Shape;160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161" name="Google Shape;161;p7"/>
          <p:cNvSpPr txBox="1"/>
          <p:nvPr/>
        </p:nvSpPr>
        <p:spPr>
          <a:xfrm>
            <a:off x="10291753" y="1397381"/>
            <a:ext cx="1988664" cy="2246729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 isn’t it an example of using because ?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through each option one-at-a-time and have students vote, and then explain their answer.</a:t>
            </a:r>
            <a:endParaRPr dirty="0"/>
          </a:p>
        </p:txBody>
      </p:sp>
      <p:pic>
        <p:nvPicPr>
          <p:cNvPr id="162" name="Google Shape;162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84239" y="18466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7"/>
          <p:cNvSpPr/>
          <p:nvPr/>
        </p:nvSpPr>
        <p:spPr>
          <a:xfrm>
            <a:off x="16202" y="1854166"/>
            <a:ext cx="988191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am happy because I won the race. </a:t>
            </a:r>
            <a:endParaRPr sz="4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7" descr="https://cdn3.vectorstock.com/i/1000x1000/77/52/yes-tick-icon-vector-22957752.jpg"/>
          <p:cNvPicPr preferRelativeResize="0"/>
          <p:nvPr/>
        </p:nvPicPr>
        <p:blipFill rotWithShape="1">
          <a:blip r:embed="rId4">
            <a:alphaModFix/>
          </a:blip>
          <a:srcRect b="10582"/>
          <a:stretch/>
        </p:blipFill>
        <p:spPr>
          <a:xfrm>
            <a:off x="9147042" y="2077779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7" descr="https://cdn3.vectorstock.com/i/1000x1000/77/52/yes-tick-icon-vector-22957752.jpg"/>
          <p:cNvPicPr preferRelativeResize="0"/>
          <p:nvPr/>
        </p:nvPicPr>
        <p:blipFill rotWithShape="1">
          <a:blip r:embed="rId4">
            <a:alphaModFix/>
          </a:blip>
          <a:srcRect b="10582"/>
          <a:stretch/>
        </p:blipFill>
        <p:spPr>
          <a:xfrm>
            <a:off x="5502999" y="4797464"/>
            <a:ext cx="440601" cy="35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7" descr="See the source image"/>
          <p:cNvPicPr preferRelativeResize="0"/>
          <p:nvPr/>
        </p:nvPicPr>
        <p:blipFill rotWithShape="1">
          <a:blip r:embed="rId5">
            <a:alphaModFix/>
          </a:blip>
          <a:srcRect l="50750"/>
          <a:stretch/>
        </p:blipFill>
        <p:spPr>
          <a:xfrm>
            <a:off x="9251171" y="3163109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73069" y="74875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7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373069" y="60564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7"/>
          <p:cNvSpPr txBox="1"/>
          <p:nvPr/>
        </p:nvSpPr>
        <p:spPr>
          <a:xfrm>
            <a:off x="9513951" y="512671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60410" y="2948649"/>
            <a:ext cx="948253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love apples because I like bananas.</a:t>
            </a:r>
            <a:endParaRPr sz="4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95" name="Google Shape;195;p8"/>
          <p:cNvSpPr/>
          <p:nvPr/>
        </p:nvSpPr>
        <p:spPr>
          <a:xfrm>
            <a:off x="154907" y="1813980"/>
            <a:ext cx="999825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entury Gothic"/>
              <a:buNone/>
            </a:pPr>
            <a:r>
              <a:rPr lang="en-AU" sz="4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was crying </a:t>
            </a:r>
            <a:r>
              <a:rPr lang="en-AU" sz="40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 </a:t>
            </a:r>
            <a:r>
              <a:rPr lang="en-AU" sz="4000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hurt my knee.</a:t>
            </a:r>
            <a:endParaRPr sz="4000" i="0" u="sng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8"/>
          <p:cNvSpPr txBox="1"/>
          <p:nvPr/>
        </p:nvSpPr>
        <p:spPr>
          <a:xfrm>
            <a:off x="154907" y="3735141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AU" sz="4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r>
              <a:rPr lang="en-AU" sz="4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can’t play on his iPad </a:t>
            </a:r>
            <a:r>
              <a:rPr lang="en-AU" sz="40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 </a:t>
            </a:r>
            <a:r>
              <a:rPr lang="en-AU" sz="4000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is broken.  </a:t>
            </a:r>
            <a:endParaRPr sz="4000" i="0" u="sng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197;p8"/>
          <p:cNvSpPr txBox="1"/>
          <p:nvPr/>
        </p:nvSpPr>
        <p:spPr>
          <a:xfrm>
            <a:off x="154907" y="5547360"/>
            <a:ext cx="11969156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AU" sz="4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ice-cream melted </a:t>
            </a:r>
            <a:r>
              <a:rPr lang="en-AU" sz="40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 </a:t>
            </a:r>
            <a:r>
              <a:rPr lang="en-AU" sz="4000" i="0" u="sng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was a hot day.</a:t>
            </a:r>
            <a:r>
              <a:rPr lang="en-AU" sz="400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400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8"/>
          <p:cNvSpPr txBox="1"/>
          <p:nvPr/>
        </p:nvSpPr>
        <p:spPr>
          <a:xfrm>
            <a:off x="0" y="-1"/>
            <a:ext cx="3600450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Development-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re-explanation</a:t>
            </a:r>
            <a:endParaRPr sz="18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8"/>
          <p:cNvSpPr txBox="1"/>
          <p:nvPr/>
        </p:nvSpPr>
        <p:spPr>
          <a:xfrm>
            <a:off x="10221800" y="1027753"/>
            <a:ext cx="1988664" cy="252376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rPr lang="en-AU" sz="14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was I crying?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AU"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couldn’t the boy play his iPad?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did his ice-cream melt?</a:t>
            </a: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0" name="Google Shape;200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3157" y="8973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6766" y="3381728"/>
            <a:ext cx="5242476" cy="330817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dirty="0"/>
          </a:p>
        </p:txBody>
      </p:sp>
      <p:sp>
        <p:nvSpPr>
          <p:cNvPr id="178" name="Google Shape;178;p6"/>
          <p:cNvSpPr/>
          <p:nvPr/>
        </p:nvSpPr>
        <p:spPr>
          <a:xfrm>
            <a:off x="11604" y="2421957"/>
            <a:ext cx="755527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dog is miserable </a:t>
            </a:r>
            <a:r>
              <a:rPr lang="en-AU" sz="4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endParaRPr sz="4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6"/>
          <p:cNvSpPr/>
          <p:nvPr/>
        </p:nvSpPr>
        <p:spPr>
          <a:xfrm>
            <a:off x="-11620" y="349004"/>
            <a:ext cx="9169571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Finish the sentence stem using the conjunction because by adding the extra information to explain WHY. 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Remember to use a full sentence answer. </a:t>
            </a:r>
            <a:endParaRPr dirty="0"/>
          </a:p>
        </p:txBody>
      </p:sp>
      <p:sp>
        <p:nvSpPr>
          <p:cNvPr id="180" name="Google Shape;180;p6"/>
          <p:cNvSpPr txBox="1"/>
          <p:nvPr/>
        </p:nvSpPr>
        <p:spPr>
          <a:xfrm>
            <a:off x="-1" y="-1"/>
            <a:ext cx="4119513" cy="3692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 (oral)</a:t>
            </a:r>
            <a:endParaRPr sz="1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6"/>
          <p:cNvSpPr txBox="1"/>
          <p:nvPr/>
        </p:nvSpPr>
        <p:spPr>
          <a:xfrm>
            <a:off x="10221800" y="1027753"/>
            <a:ext cx="1988664" cy="2246769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the dog sad?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are the clouds grey?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was making the cat hiss?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2" name="Google Shape;182;p6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16132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6"/>
          <p:cNvSpPr/>
          <p:nvPr/>
        </p:nvSpPr>
        <p:spPr>
          <a:xfrm>
            <a:off x="49925" y="3989019"/>
            <a:ext cx="739497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clouds are grey </a:t>
            </a:r>
            <a:r>
              <a:rPr lang="en-AU" sz="4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endParaRPr sz="4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154907" y="5556081"/>
            <a:ext cx="590899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cat hissed </a:t>
            </a:r>
            <a:r>
              <a:rPr lang="en-AU" sz="4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endParaRPr sz="4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8162" y="3381728"/>
            <a:ext cx="4461080" cy="3308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6"/>
          <p:cNvPicPr preferRelativeResize="0"/>
          <p:nvPr/>
        </p:nvPicPr>
        <p:blipFill rotWithShape="1">
          <a:blip r:embed="rId6">
            <a:alphaModFix/>
          </a:blip>
          <a:srcRect l="1505" t="-121" r="15567" b="364"/>
          <a:stretch/>
        </p:blipFill>
        <p:spPr>
          <a:xfrm>
            <a:off x="7528162" y="3338518"/>
            <a:ext cx="4496411" cy="3323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72906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6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93228" y="64800"/>
            <a:ext cx="693813" cy="67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663</Words>
  <Application>Microsoft Office PowerPoint</Application>
  <PresentationFormat>Widescreen</PresentationFormat>
  <Paragraphs>104</Paragraphs>
  <Slides>11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Noto Sans Symbols</vt:lpstr>
      <vt:lpstr>Quattrocento Sans</vt:lpstr>
      <vt:lpstr>Calibri</vt:lpstr>
      <vt:lpstr>Office Theme</vt:lpstr>
      <vt:lpstr>PowerPoint Presentation</vt:lpstr>
      <vt:lpstr>PowerPoint Presentation</vt:lpstr>
      <vt:lpstr>PowerPoint Presentation</vt:lpstr>
      <vt:lpstr>because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8</cp:revision>
  <dcterms:created xsi:type="dcterms:W3CDTF">2021-08-04T08:19:39Z</dcterms:created>
  <dcterms:modified xsi:type="dcterms:W3CDTF">2023-03-23T14:56:56Z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0x010100AB186D6AA532C640839D71F877ED800B</vt:lpwstr>
  </property>
</Properties>
</file>