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5" r:id="rId4"/>
    <p:sldId id="258" r:id="rId5"/>
    <p:sldId id="291" r:id="rId6"/>
    <p:sldId id="259" r:id="rId7"/>
    <p:sldId id="260" r:id="rId8"/>
    <p:sldId id="284" r:id="rId9"/>
    <p:sldId id="285" r:id="rId10"/>
    <p:sldId id="286" r:id="rId11"/>
    <p:sldId id="287" r:id="rId12"/>
    <p:sldId id="292" r:id="rId13"/>
    <p:sldId id="293" r:id="rId14"/>
    <p:sldId id="288" r:id="rId15"/>
    <p:sldId id="289" r:id="rId16"/>
    <p:sldId id="29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HJkIcdfCf2UBt48wJfYZMooF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/>
              <a:t>The man claps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dirty="0"/>
              <a:t>The</a:t>
            </a:r>
            <a:r>
              <a:rPr lang="en-AU" sz="1200" baseline="0" dirty="0"/>
              <a:t> cat sits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991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dirty="0"/>
              <a:t>The kids dig.</a:t>
            </a:r>
            <a:r>
              <a:rPr lang="en-AU" sz="1200" baseline="0" dirty="0"/>
              <a:t>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70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/>
              <a:t>The frog jumps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pig sits</a:t>
            </a:r>
            <a:endParaRPr/>
          </a:p>
        </p:txBody>
      </p:sp>
      <p:sp>
        <p:nvSpPr>
          <p:cNvPr id="475" name="Google Shape;47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pig sits</a:t>
            </a:r>
            <a:endParaRPr/>
          </a:p>
        </p:txBody>
      </p:sp>
      <p:sp>
        <p:nvSpPr>
          <p:cNvPr id="475" name="Google Shape;47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676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370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dog sits</a:t>
            </a:r>
            <a:endParaRPr/>
          </a:p>
        </p:txBody>
      </p:sp>
      <p:sp>
        <p:nvSpPr>
          <p:cNvPr id="409" name="Google Shape;40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/>
              <a:t>The bug jumps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>
                <a:latin typeface="Century Gothic"/>
                <a:ea typeface="Century Gothic"/>
                <a:cs typeface="Century Gothic"/>
                <a:sym typeface="Century Gothic"/>
              </a:rPr>
              <a:t>Term: </a:t>
            </a:r>
            <a:r>
              <a:rPr lang="en-AU" dirty="0"/>
              <a:t>2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Construct simple decodable sentences (who/what + what doing)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5380" y="159365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31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5977" y="1593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1"/>
          <p:cNvSpPr/>
          <p:nvPr/>
        </p:nvSpPr>
        <p:spPr>
          <a:xfrm>
            <a:off x="3011590" y="163859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6" name="Google Shape;436;p31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31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10118997" y="6516368"/>
            <a:ext cx="207300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writing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31" descr="Cricket jumping snipped -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1645" y="2729778"/>
            <a:ext cx="3209925" cy="18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5380" y="159365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3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3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5977" y="1593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2"/>
          <p:cNvSpPr/>
          <p:nvPr/>
        </p:nvSpPr>
        <p:spPr>
          <a:xfrm>
            <a:off x="2943995" y="1588347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3" name="Google Shape;453;p32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4" name="Google Shape;454;p32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10118997" y="6516368"/>
            <a:ext cx="207300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writing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32" descr="23,952 Man Clapping Stock Photos, Pictures &amp; Royalty-Free Images - i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1362" y="2255394"/>
            <a:ext cx="3851870" cy="2567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5380" y="159365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3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3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5977" y="1593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2"/>
          <p:cNvSpPr/>
          <p:nvPr/>
        </p:nvSpPr>
        <p:spPr>
          <a:xfrm>
            <a:off x="2943995" y="1588347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3" name="Google Shape;453;p32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4" name="Google Shape;454;p32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10118997" y="6516368"/>
            <a:ext cx="207300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writing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3" r="32917"/>
          <a:stretch/>
        </p:blipFill>
        <p:spPr bwMode="auto">
          <a:xfrm>
            <a:off x="4097913" y="2232221"/>
            <a:ext cx="2362200" cy="2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5380" y="159365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3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3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5977" y="1593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2"/>
          <p:cNvSpPr/>
          <p:nvPr/>
        </p:nvSpPr>
        <p:spPr>
          <a:xfrm>
            <a:off x="2943995" y="1588347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3" name="Google Shape;453;p32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4" name="Google Shape;454;p32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10118997" y="6516368"/>
            <a:ext cx="207300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writing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93" y="2205581"/>
            <a:ext cx="3966240" cy="28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2943995" y="146882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67" name="Google Shape;467;p33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8" name="Google Shape;468;p33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pic>
        <p:nvPicPr>
          <p:cNvPr id="469" name="Google Shape;469;p3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761" y="1067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3" descr="1,625 Jumping Frog Illustrations &amp; Clip Art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72" y="2354179"/>
            <a:ext cx="2498082" cy="247359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3"/>
          <p:cNvSpPr/>
          <p:nvPr/>
        </p:nvSpPr>
        <p:spPr>
          <a:xfrm>
            <a:off x="9331922" y="6516368"/>
            <a:ext cx="2860078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practice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2943995" y="146882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2" name="Google Shape;482;p34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3" name="Google Shape;483;p34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pic>
        <p:nvPicPr>
          <p:cNvPr id="484" name="Google Shape;484;p3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761" y="1067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4" descr="Pig s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5980"/>
          <a:stretch/>
        </p:blipFill>
        <p:spPr>
          <a:xfrm>
            <a:off x="3511633" y="2112761"/>
            <a:ext cx="3771900" cy="250748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4"/>
          <p:cNvSpPr/>
          <p:nvPr/>
        </p:nvSpPr>
        <p:spPr>
          <a:xfrm>
            <a:off x="9331922" y="6516368"/>
            <a:ext cx="2860078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practice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2943995" y="146882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2" name="Google Shape;482;p34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3" name="Google Shape;483;p34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pic>
        <p:nvPicPr>
          <p:cNvPr id="484" name="Google Shape;484;p3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761" y="10679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4"/>
          <p:cNvSpPr/>
          <p:nvPr/>
        </p:nvSpPr>
        <p:spPr>
          <a:xfrm>
            <a:off x="9331922" y="6516368"/>
            <a:ext cx="2860078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practice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1205" y="3168983"/>
            <a:ext cx="67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Use pictures from the decodable texts used in class. </a:t>
            </a:r>
          </a:p>
        </p:txBody>
      </p:sp>
    </p:spTree>
    <p:extLst>
      <p:ext uri="{BB962C8B-B14F-4D97-AF65-F5344CB8AC3E}">
        <p14:creationId xmlns:p14="http://schemas.microsoft.com/office/powerpoint/2010/main" val="279024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2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write sentences containing a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(subject) + </a:t>
            </a:r>
            <a:r>
              <a:rPr lang="en-AU" sz="28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(verb).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159873" y="1612239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187400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who/what is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25099" y="251140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33258" y="3624270"/>
            <a:ext cx="5196787" cy="234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WHO/WHAT?</a:t>
            </a:r>
            <a:endParaRPr sz="36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rabbit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jumps.</a:t>
            </a:r>
            <a:endParaRPr sz="36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the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‘who’ of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verb of the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Rabbit jumped over the obstacle image - Free stock photo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8629" y="2977913"/>
            <a:ext cx="4553198" cy="357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6" name="Google Shape;146;p5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289611" y="3040672"/>
            <a:ext cx="684270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kicks.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sentence need?</a:t>
            </a:r>
            <a:endParaRPr/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289612" y="5267372"/>
            <a:ext cx="51967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5" descr="See the source image"/>
          <p:cNvPicPr preferRelativeResize="0"/>
          <p:nvPr/>
        </p:nvPicPr>
        <p:blipFill rotWithShape="1">
          <a:blip r:embed="rId6">
            <a:alphaModFix/>
          </a:blip>
          <a:srcRect l="30072" r="26478"/>
          <a:stretch/>
        </p:blipFill>
        <p:spPr>
          <a:xfrm>
            <a:off x="7263418" y="2817205"/>
            <a:ext cx="2959973" cy="358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995" y="141949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pic>
        <p:nvPicPr>
          <p:cNvPr id="403" name="Google Shape;403;p29" descr="How To Keep Cats From Eating Each Other's Food | Hepp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6573" y="2201267"/>
            <a:ext cx="4171663" cy="278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9"/>
          <p:cNvSpPr/>
          <p:nvPr/>
        </p:nvSpPr>
        <p:spPr>
          <a:xfrm>
            <a:off x="8815755" y="6516368"/>
            <a:ext cx="3376245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 writing: The cat eats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5380" y="159365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0"/>
          <p:cNvSpPr txBox="1"/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30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let’s write our sentence.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6" name="Google Shape;416;p3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5977" y="1593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0"/>
          <p:cNvSpPr/>
          <p:nvPr/>
        </p:nvSpPr>
        <p:spPr>
          <a:xfrm>
            <a:off x="3193839" y="1322064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19" name="Google Shape;419;p30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30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pic>
        <p:nvPicPr>
          <p:cNvPr id="421" name="Google Shape;421;p30" descr="Why Does My Dog Sit and Stare at Me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1703" y="2115594"/>
            <a:ext cx="4048125" cy="268605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0"/>
          <p:cNvSpPr/>
          <p:nvPr/>
        </p:nvSpPr>
        <p:spPr>
          <a:xfrm>
            <a:off x="10118997" y="6516368"/>
            <a:ext cx="207300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writing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707</Words>
  <Application>Microsoft Office PowerPoint</Application>
  <PresentationFormat>Widescreen</PresentationFormat>
  <Paragraphs>227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Calibri</vt:lpstr>
      <vt:lpstr>Arial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2023-03-28T05:23:10Z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