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Quattrocento Sans" panose="020B05020500000200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B9PvwweipfYk5/N+9Fm4MrKHx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0258A0-AC4E-4AB4-9682-371B8C5768BB}">
  <a:tblStyle styleId="{410258A0-AC4E-4AB4-9682-371B8C5768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ell.stackexchange.com/questions/78049/barking-up-a-tree-barking-up-the-wrong-tree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24000" y="1833676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Year: </a:t>
            </a:r>
            <a:r>
              <a:rPr lang="en-AU"/>
              <a:t>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Term: </a:t>
            </a:r>
            <a:r>
              <a:rPr lang="en-AU"/>
              <a:t>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Objective: </a:t>
            </a:r>
            <a:r>
              <a:rPr lang="en-AU">
                <a:solidFill>
                  <a:srgbClr val="000000"/>
                </a:solidFill>
              </a:rPr>
              <a:t>Uns</a:t>
            </a:r>
            <a:r>
              <a:rPr lang="en-AU" b="0" i="0" u="none" strike="noStrike">
                <a:solidFill>
                  <a:srgbClr val="000000"/>
                </a:solidFill>
              </a:rPr>
              <a:t>cramble sentences: statements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Author: </a:t>
            </a:r>
            <a:r>
              <a:rPr lang="en-AU"/>
              <a:t>Judith Davison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73" name="Google Shape;273;p12"/>
          <p:cNvSpPr/>
          <p:nvPr/>
        </p:nvSpPr>
        <p:spPr>
          <a:xfrm>
            <a:off x="105303" y="563795"/>
            <a:ext cx="9817809" cy="153888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first word and place it at the start of the sentence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the first letter in the first word into a capital letter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Arrange the words in the correct order so the sentence makes sense 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(who/what + action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full stop at the end of the sentence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9988952" y="913049"/>
            <a:ext cx="2203048" cy="246221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or what is in the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they doing (action)?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start of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end of a sentence?</a:t>
            </a:r>
            <a:endParaRPr/>
          </a:p>
        </p:txBody>
      </p:sp>
      <p:pic>
        <p:nvPicPr>
          <p:cNvPr id="275" name="Google Shape;27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9943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8952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28871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8" name="Google Shape;278;p12"/>
          <p:cNvGraphicFramePr/>
          <p:nvPr/>
        </p:nvGraphicFramePr>
        <p:xfrm>
          <a:off x="1695098" y="5035786"/>
          <a:ext cx="8801850" cy="487690"/>
        </p:xfrm>
        <a:graphic>
          <a:graphicData uri="http://schemas.openxmlformats.org/drawingml/2006/table">
            <a:tbl>
              <a:tblPr firstRow="1" bandRow="1">
                <a:noFill/>
                <a:tableStyleId>{410258A0-AC4E-4AB4-9682-371B8C5768BB}</a:tableStyleId>
              </a:tblPr>
              <a:tblGrid>
                <a:gridCol w="146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pond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jumped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9" name="Google Shape;279;p12"/>
          <p:cNvSpPr txBox="1"/>
          <p:nvPr/>
        </p:nvSpPr>
        <p:spPr>
          <a:xfrm>
            <a:off x="8222437" y="5956756"/>
            <a:ext cx="245280" cy="4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4209462" y="5918638"/>
            <a:ext cx="420930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frog jumped in the pond</a:t>
            </a:r>
            <a:endParaRPr/>
          </a:p>
        </p:txBody>
      </p:sp>
      <p:sp>
        <p:nvSpPr>
          <p:cNvPr id="281" name="Google Shape;281;p12"/>
          <p:cNvSpPr txBox="1"/>
          <p:nvPr/>
        </p:nvSpPr>
        <p:spPr>
          <a:xfrm>
            <a:off x="3534263" y="5918637"/>
            <a:ext cx="76247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3534263" y="5902797"/>
            <a:ext cx="762472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endParaRPr/>
          </a:p>
        </p:txBody>
      </p:sp>
      <p:pic>
        <p:nvPicPr>
          <p:cNvPr id="283" name="Google Shape;28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0470" y="2590367"/>
            <a:ext cx="3051060" cy="169195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89" name="Google Shape;289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4656" y="6075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758" y="5759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2614" y="57594"/>
            <a:ext cx="729527" cy="7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3"/>
          <p:cNvSpPr/>
          <p:nvPr/>
        </p:nvSpPr>
        <p:spPr>
          <a:xfrm>
            <a:off x="105304" y="563795"/>
            <a:ext cx="8924796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first and place it at the start of the sentence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the first letter in the first word into a capital letter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Arrange the words in the correct order so the sentence makes sense 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(who/what + action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full stop at the end of the sentence</a:t>
            </a:r>
            <a:endParaRPr/>
          </a:p>
        </p:txBody>
      </p:sp>
      <p:sp>
        <p:nvSpPr>
          <p:cNvPr id="293" name="Google Shape;293;p13"/>
          <p:cNvSpPr txBox="1"/>
          <p:nvPr/>
        </p:nvSpPr>
        <p:spPr>
          <a:xfrm>
            <a:off x="9901265" y="913049"/>
            <a:ext cx="2290735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or what is in the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they doing (action)?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start of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end of a sentence?</a:t>
            </a:r>
            <a:endParaRPr/>
          </a:p>
        </p:txBody>
      </p:sp>
      <p:graphicFrame>
        <p:nvGraphicFramePr>
          <p:cNvPr id="294" name="Google Shape;294;p13"/>
          <p:cNvGraphicFramePr/>
          <p:nvPr/>
        </p:nvGraphicFramePr>
        <p:xfrm>
          <a:off x="1876134" y="508421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{410258A0-AC4E-4AB4-9682-371B8C5768BB}</a:tableStyleId>
              </a:tblPr>
              <a:tblGrid>
                <a:gridCol w="14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played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girl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5" name="Google Shape;295;p13"/>
          <p:cNvSpPr txBox="1"/>
          <p:nvPr/>
        </p:nvSpPr>
        <p:spPr>
          <a:xfrm>
            <a:off x="8600262" y="5829706"/>
            <a:ext cx="245280" cy="4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96" name="Google Shape;296;p13"/>
          <p:cNvSpPr txBox="1"/>
          <p:nvPr/>
        </p:nvSpPr>
        <p:spPr>
          <a:xfrm>
            <a:off x="4599934" y="5789950"/>
            <a:ext cx="412296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girl played with her dolls </a:t>
            </a:r>
            <a:endParaRPr/>
          </a:p>
        </p:txBody>
      </p:sp>
      <p:sp>
        <p:nvSpPr>
          <p:cNvPr id="297" name="Google Shape;297;p13"/>
          <p:cNvSpPr txBox="1"/>
          <p:nvPr/>
        </p:nvSpPr>
        <p:spPr>
          <a:xfrm>
            <a:off x="3944076" y="5781560"/>
            <a:ext cx="7998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endParaRPr/>
          </a:p>
        </p:txBody>
      </p:sp>
      <p:sp>
        <p:nvSpPr>
          <p:cNvPr id="298" name="Google Shape;298;p13"/>
          <p:cNvSpPr txBox="1"/>
          <p:nvPr/>
        </p:nvSpPr>
        <p:spPr>
          <a:xfrm>
            <a:off x="3880478" y="5796150"/>
            <a:ext cx="799832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endParaRPr/>
          </a:p>
        </p:txBody>
      </p:sp>
      <p:pic>
        <p:nvPicPr>
          <p:cNvPr id="299" name="Google Shape;29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5590" y="2413547"/>
            <a:ext cx="1520820" cy="2278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05" name="Google Shape;305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4656" y="6075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758" y="5759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9586" y="33031"/>
            <a:ext cx="729527" cy="7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4"/>
          <p:cNvSpPr/>
          <p:nvPr/>
        </p:nvSpPr>
        <p:spPr>
          <a:xfrm>
            <a:off x="105304" y="563795"/>
            <a:ext cx="8924796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first word and place it at the start of the sentence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the first letter in the first word into a capital letter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Arrange the words in the correct order so the sentence makes sense 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(who/what + action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full stop at the end of the sentence</a:t>
            </a:r>
            <a:endParaRPr/>
          </a:p>
        </p:txBody>
      </p:sp>
      <p:sp>
        <p:nvSpPr>
          <p:cNvPr id="309" name="Google Shape;309;p14"/>
          <p:cNvSpPr txBox="1"/>
          <p:nvPr/>
        </p:nvSpPr>
        <p:spPr>
          <a:xfrm>
            <a:off x="9901265" y="913049"/>
            <a:ext cx="2290735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or what is in the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they doing (action)?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start of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end of a sentence?</a:t>
            </a:r>
            <a:endParaRPr/>
          </a:p>
        </p:txBody>
      </p:sp>
      <p:graphicFrame>
        <p:nvGraphicFramePr>
          <p:cNvPr id="310" name="Google Shape;310;p14"/>
          <p:cNvGraphicFramePr/>
          <p:nvPr/>
        </p:nvGraphicFramePr>
        <p:xfrm>
          <a:off x="2322414" y="503525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{410258A0-AC4E-4AB4-9682-371B8C5768BB}</a:tableStyleId>
              </a:tblPr>
              <a:tblGrid>
                <a:gridCol w="125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1" name="Google Shape;311;p14"/>
          <p:cNvSpPr txBox="1"/>
          <p:nvPr/>
        </p:nvSpPr>
        <p:spPr>
          <a:xfrm>
            <a:off x="7966999" y="5949410"/>
            <a:ext cx="245280" cy="4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12" name="Google Shape;312;p14"/>
          <p:cNvSpPr txBox="1"/>
          <p:nvPr/>
        </p:nvSpPr>
        <p:spPr>
          <a:xfrm>
            <a:off x="4394718" y="5921728"/>
            <a:ext cx="373224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 put his on his hat </a:t>
            </a:r>
            <a:endParaRPr/>
          </a:p>
        </p:txBody>
      </p:sp>
      <p:sp>
        <p:nvSpPr>
          <p:cNvPr id="313" name="Google Shape;313;p14"/>
          <p:cNvSpPr txBox="1"/>
          <p:nvPr/>
        </p:nvSpPr>
        <p:spPr>
          <a:xfrm>
            <a:off x="3740975" y="5910519"/>
            <a:ext cx="7377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endParaRPr/>
          </a:p>
        </p:txBody>
      </p:sp>
      <p:sp>
        <p:nvSpPr>
          <p:cNvPr id="314" name="Google Shape;314;p14"/>
          <p:cNvSpPr txBox="1"/>
          <p:nvPr/>
        </p:nvSpPr>
        <p:spPr>
          <a:xfrm>
            <a:off x="3740975" y="5924507"/>
            <a:ext cx="737720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endParaRPr/>
          </a:p>
        </p:txBody>
      </p:sp>
      <p:pic>
        <p:nvPicPr>
          <p:cNvPr id="315" name="Google Shape;315;p14" descr="wearing a hat clipart - Clip Art Librar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6853" y="2592429"/>
            <a:ext cx="1898293" cy="199364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321" name="Google Shape;321;p15"/>
          <p:cNvSpPr/>
          <p:nvPr/>
        </p:nvSpPr>
        <p:spPr>
          <a:xfrm>
            <a:off x="105304" y="479905"/>
            <a:ext cx="8723494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Unjumble the sentences. Put the words in the correct order.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the correct capitalisation and punctuation.</a:t>
            </a:r>
            <a:endParaRPr/>
          </a:p>
        </p:txBody>
      </p:sp>
      <p:pic>
        <p:nvPicPr>
          <p:cNvPr id="322" name="Google Shape;322;p1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6174" y="8249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5"/>
          <p:cNvSpPr/>
          <p:nvPr/>
        </p:nvSpPr>
        <p:spPr>
          <a:xfrm>
            <a:off x="105304" y="1298365"/>
            <a:ext cx="8723495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graphicFrame>
        <p:nvGraphicFramePr>
          <p:cNvPr id="324" name="Google Shape;324;p15"/>
          <p:cNvGraphicFramePr/>
          <p:nvPr/>
        </p:nvGraphicFramePr>
        <p:xfrm>
          <a:off x="1152632" y="4297027"/>
          <a:ext cx="9909150" cy="487690"/>
        </p:xfrm>
        <a:graphic>
          <a:graphicData uri="http://schemas.openxmlformats.org/drawingml/2006/table">
            <a:tbl>
              <a:tblPr firstRow="1" bandRow="1">
                <a:noFill/>
                <a:tableStyleId>{410258A0-AC4E-4AB4-9682-371B8C5768BB}</a:tableStyleId>
              </a:tblPr>
              <a:tblGrid>
                <a:gridCol w="165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outside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went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recess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5" name="Google Shape;325;p15"/>
          <p:cNvSpPr txBox="1"/>
          <p:nvPr/>
        </p:nvSpPr>
        <p:spPr>
          <a:xfrm>
            <a:off x="402673" y="5503177"/>
            <a:ext cx="11409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</a:t>
            </a:r>
            <a:endParaRPr/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771289" y="2106663"/>
            <a:ext cx="2671794" cy="178217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332" name="Google Shape;332;p16"/>
          <p:cNvSpPr/>
          <p:nvPr/>
        </p:nvSpPr>
        <p:spPr>
          <a:xfrm>
            <a:off x="105304" y="454738"/>
            <a:ext cx="8723494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Unjumble the sentences. Put the words in the correct order.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the correct capitalisation and punctuation.</a:t>
            </a:r>
            <a:endParaRPr/>
          </a:p>
        </p:txBody>
      </p:sp>
      <p:pic>
        <p:nvPicPr>
          <p:cNvPr id="333" name="Google Shape;333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7785" y="8249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6"/>
          <p:cNvSpPr/>
          <p:nvPr/>
        </p:nvSpPr>
        <p:spPr>
          <a:xfrm>
            <a:off x="105303" y="1248031"/>
            <a:ext cx="8723495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graphicFrame>
        <p:nvGraphicFramePr>
          <p:cNvPr id="335" name="Google Shape;335;p16"/>
          <p:cNvGraphicFramePr/>
          <p:nvPr/>
        </p:nvGraphicFramePr>
        <p:xfrm>
          <a:off x="1289109" y="429702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{410258A0-AC4E-4AB4-9682-371B8C5768BB}</a:tableStyleId>
              </a:tblPr>
              <a:tblGrid>
                <a:gridCol w="160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barks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brother’s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6" name="Google Shape;336;p16"/>
          <p:cNvSpPr txBox="1"/>
          <p:nvPr/>
        </p:nvSpPr>
        <p:spPr>
          <a:xfrm>
            <a:off x="402673" y="5503177"/>
            <a:ext cx="114090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</a:t>
            </a:r>
            <a:endParaRPr/>
          </a:p>
        </p:txBody>
      </p:sp>
      <p:pic>
        <p:nvPicPr>
          <p:cNvPr id="337" name="Google Shape;3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6765" y="1824332"/>
            <a:ext cx="1905000" cy="1905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8" name="Google Shape;338;p16"/>
          <p:cNvSpPr txBox="1"/>
          <p:nvPr/>
        </p:nvSpPr>
        <p:spPr>
          <a:xfrm>
            <a:off x="5376765" y="3729332"/>
            <a:ext cx="1905000" cy="36933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AU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819150" y="3167390"/>
            <a:ext cx="10553700" cy="5232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unscramble sentences.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50809" y="4906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137943" y="447456"/>
            <a:ext cx="9454520" cy="15870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90000"/>
              </a:lnSpc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states a complete thought. It must make sense.</a:t>
            </a:r>
            <a:endParaRPr lang="en-AU"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statement always begins with a capital letter and ends with a full stop.</a:t>
            </a:r>
            <a:endParaRPr lang="en-AU" dirty="0">
              <a:ea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complete statement has two parts.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sentence is about + what doing/ being</a:t>
            </a:r>
            <a:endParaRPr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289613" y="4545546"/>
            <a:ext cx="11845504" cy="37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My dog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 a mess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pic>
        <p:nvPicPr>
          <p:cNvPr id="127" name="Google Shape;127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403025" y="3543752"/>
            <a:ext cx="690179" cy="51161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9771567" y="847990"/>
            <a:ext cx="242043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a sentence have?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sentence?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67415" y="5518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5108" y="5245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86176" y="51991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89613" y="3674056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295989" y="5322436"/>
            <a:ext cx="11845504" cy="40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The car </a:t>
            </a:r>
            <a:r>
              <a:rPr lang="en-AU" sz="26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stopped at the last driveway on the street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  <p:graphicFrame>
        <p:nvGraphicFramePr>
          <p:cNvPr id="135" name="Google Shape;135;p4"/>
          <p:cNvGraphicFramePr/>
          <p:nvPr>
            <p:extLst>
              <p:ext uri="{D42A27DB-BD31-4B8C-83A1-F6EECF244321}">
                <p14:modId xmlns:p14="http://schemas.microsoft.com/office/powerpoint/2010/main" val="797124352"/>
              </p:ext>
            </p:extLst>
          </p:nvPr>
        </p:nvGraphicFramePr>
        <p:xfrm>
          <a:off x="137943" y="2524713"/>
          <a:ext cx="6753250" cy="844580"/>
        </p:xfrm>
        <a:graphic>
          <a:graphicData uri="http://schemas.openxmlformats.org/drawingml/2006/table">
            <a:tbl>
              <a:tblPr firstRow="1" bandRow="1">
                <a:noFill/>
                <a:tableStyleId>{410258A0-AC4E-4AB4-9682-371B8C5768BB}</a:tableStyleId>
              </a:tblPr>
              <a:tblGrid>
                <a:gridCol w="33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 or What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Doing/being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Amy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carefully lifted the baby.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think Lizzie knew I didn’t want to hurt her.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6" name="Google Shape;136;p4"/>
          <p:cNvSpPr/>
          <p:nvPr/>
        </p:nvSpPr>
        <p:spPr>
          <a:xfrm>
            <a:off x="687897" y="4517553"/>
            <a:ext cx="360727" cy="461665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236097" y="4591231"/>
            <a:ext cx="121299" cy="387987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687610" y="5295207"/>
            <a:ext cx="278891" cy="461665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8690005" y="5322436"/>
            <a:ext cx="121299" cy="387987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4;p4">
            <a:extLst>
              <a:ext uri="{FF2B5EF4-FFF2-40B4-BE49-F238E27FC236}">
                <a16:creationId xmlns:a16="http://schemas.microsoft.com/office/drawing/2014/main" id="{8838697F-4434-4EA4-ABF1-E9FFA0987432}"/>
              </a:ext>
            </a:extLst>
          </p:cNvPr>
          <p:cNvSpPr txBox="1"/>
          <p:nvPr/>
        </p:nvSpPr>
        <p:spPr>
          <a:xfrm>
            <a:off x="346496" y="6017421"/>
            <a:ext cx="11845504" cy="40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Mary </a:t>
            </a:r>
            <a:r>
              <a:rPr lang="en-AU" sz="26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 smart girl. </a:t>
            </a:r>
            <a:endParaRPr u="sng" dirty="0"/>
          </a:p>
        </p:txBody>
      </p:sp>
      <p:sp>
        <p:nvSpPr>
          <p:cNvPr id="18" name="Google Shape;138;p4">
            <a:extLst>
              <a:ext uri="{FF2B5EF4-FFF2-40B4-BE49-F238E27FC236}">
                <a16:creationId xmlns:a16="http://schemas.microsoft.com/office/drawing/2014/main" id="{3BD84070-3E1B-48B2-8E25-14637846D2AD}"/>
              </a:ext>
            </a:extLst>
          </p:cNvPr>
          <p:cNvSpPr/>
          <p:nvPr/>
        </p:nvSpPr>
        <p:spPr>
          <a:xfrm>
            <a:off x="782170" y="5985184"/>
            <a:ext cx="278891" cy="461665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9;p4">
            <a:extLst>
              <a:ext uri="{FF2B5EF4-FFF2-40B4-BE49-F238E27FC236}">
                <a16:creationId xmlns:a16="http://schemas.microsoft.com/office/drawing/2014/main" id="{8A0FC9C0-5158-4F0B-95CF-C410A0F99F23}"/>
              </a:ext>
            </a:extLst>
          </p:cNvPr>
          <p:cNvSpPr/>
          <p:nvPr/>
        </p:nvSpPr>
        <p:spPr>
          <a:xfrm>
            <a:off x="3742504" y="6048382"/>
            <a:ext cx="121299" cy="387987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/>
        </p:nvSpPr>
        <p:spPr>
          <a:xfrm>
            <a:off x="95194" y="413147"/>
            <a:ext cx="9506995" cy="1935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always begins with a capital letter.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often ends with a full stop.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states a complete thought. It must make sense.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complete sentence has two parts.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sentence is about +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Action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(doing, thinking or feeling)</a:t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106493" y="3267492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240003" y="3676706"/>
            <a:ext cx="11845504" cy="41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Mary drove her car to the shop 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40003" y="5183013"/>
            <a:ext cx="11845504" cy="3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like my red bike.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6493" y="4020265"/>
            <a:ext cx="12001612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end with a full stop.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06493" y="5528411"/>
            <a:ext cx="12001612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This sentence does not begin with a capital letter.</a:t>
            </a:r>
            <a:endParaRPr/>
          </a:p>
        </p:txBody>
      </p:sp>
      <p:pic>
        <p:nvPicPr>
          <p:cNvPr id="150" name="Google Shape;150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651937" y="3332738"/>
            <a:ext cx="466661" cy="42718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9786282" y="851891"/>
            <a:ext cx="2405718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sentence?</a:t>
            </a:r>
            <a:endParaRPr/>
          </a:p>
        </p:txBody>
      </p:sp>
      <p:pic>
        <p:nvPicPr>
          <p:cNvPr id="153" name="Google Shape;153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8084" y="5518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25778" y="6178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63569" y="6771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240003" y="5918854"/>
            <a:ext cx="11845504" cy="44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jumped over the fence The big dog.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106493" y="6263227"/>
            <a:ext cx="12001612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The words are in the wrong order. Who or what comes before the action. It does not make sense. 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240003" y="4379826"/>
            <a:ext cx="11845504" cy="41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is blue.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95194" y="4782590"/>
            <a:ext cx="12001612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who or what is missing. It does not make sense. This is a fragment.</a:t>
            </a:r>
            <a:endParaRPr/>
          </a:p>
        </p:txBody>
      </p:sp>
      <p:graphicFrame>
        <p:nvGraphicFramePr>
          <p:cNvPr id="160" name="Google Shape;160;p5"/>
          <p:cNvGraphicFramePr/>
          <p:nvPr/>
        </p:nvGraphicFramePr>
        <p:xfrm>
          <a:off x="106493" y="2392852"/>
          <a:ext cx="6415500" cy="828580"/>
        </p:xfrm>
        <a:graphic>
          <a:graphicData uri="http://schemas.openxmlformats.org/drawingml/2006/table">
            <a:tbl>
              <a:tblPr firstRow="1" bandRow="1">
                <a:noFill/>
                <a:tableStyleId>{410258A0-AC4E-4AB4-9682-371B8C5768BB}</a:tableStyleId>
              </a:tblPr>
              <a:tblGrid>
                <a:gridCol w="320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 or What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carefully lifted the baby.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think Lizzie knew I didn’t want to hurt her.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97627" y="641223"/>
            <a:ext cx="8249505" cy="43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Which sentences are correct?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10203336" y="917628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it/isn’t it an example of a sentence?</a:t>
            </a:r>
            <a:endParaRPr/>
          </a:p>
        </p:txBody>
      </p:sp>
      <p:pic>
        <p:nvPicPr>
          <p:cNvPr id="190" name="Google Shape;19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3128" y="5241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/>
          <p:nvPr/>
        </p:nvSpPr>
        <p:spPr>
          <a:xfrm>
            <a:off x="321426" y="1128303"/>
            <a:ext cx="7677829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Going ben is to a party</a:t>
            </a:r>
            <a:endParaRPr dirty="0"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chased the cat.</a:t>
            </a:r>
            <a:endParaRPr dirty="0"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going to the beach.</a:t>
            </a:r>
            <a:endParaRPr dirty="0"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Got a new hat Sam.</a:t>
            </a:r>
            <a:endParaRPr dirty="0"/>
          </a:p>
        </p:txBody>
      </p:sp>
      <p:pic>
        <p:nvPicPr>
          <p:cNvPr id="192" name="Google Shape;192;p7" descr="https://cdn3.vectorstock.com/i/1000x1000/77/52/yes-tick-icon-vector-22957752.jpg"/>
          <p:cNvPicPr preferRelativeResize="0"/>
          <p:nvPr/>
        </p:nvPicPr>
        <p:blipFill rotWithShape="1">
          <a:blip r:embed="rId4">
            <a:alphaModFix/>
          </a:blip>
          <a:srcRect b="10582"/>
          <a:stretch/>
        </p:blipFill>
        <p:spPr>
          <a:xfrm>
            <a:off x="8216790" y="205089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See the source image"/>
          <p:cNvPicPr preferRelativeResize="0"/>
          <p:nvPr/>
        </p:nvPicPr>
        <p:blipFill rotWithShape="1">
          <a:blip r:embed="rId5">
            <a:alphaModFix/>
          </a:blip>
          <a:srcRect l="50750"/>
          <a:stretch/>
        </p:blipFill>
        <p:spPr>
          <a:xfrm>
            <a:off x="8227487" y="302901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 descr="See the source image"/>
          <p:cNvPicPr preferRelativeResize="0"/>
          <p:nvPr/>
        </p:nvPicPr>
        <p:blipFill rotWithShape="1">
          <a:blip r:embed="rId5">
            <a:alphaModFix/>
          </a:blip>
          <a:srcRect l="50750"/>
          <a:stretch/>
        </p:blipFill>
        <p:spPr>
          <a:xfrm>
            <a:off x="8198860" y="155104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 descr="https://cdn3.vectorstock.com/i/1000x1000/77/52/yes-tick-icon-vector-22957752.jpg"/>
          <p:cNvPicPr preferRelativeResize="0"/>
          <p:nvPr/>
        </p:nvPicPr>
        <p:blipFill rotWithShape="1">
          <a:blip r:embed="rId4">
            <a:alphaModFix/>
          </a:blip>
          <a:srcRect b="10582"/>
          <a:stretch/>
        </p:blipFill>
        <p:spPr>
          <a:xfrm>
            <a:off x="8220897" y="257299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54910" y="7575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54910" y="6940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105303" y="437960"/>
            <a:ext cx="9817809" cy="153888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first word and place it at the start of the sentence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the first letter in the first word into a capital letter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Arrange the words in the correct order so the sentence makes sense 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(who/what + action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full stop at the end of the sentence</a:t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9988952" y="913049"/>
            <a:ext cx="2203048" cy="246221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or what is in the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they doing (action)?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start of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end of a statement?</a:t>
            </a:r>
            <a:endParaRPr/>
          </a:p>
        </p:txBody>
      </p:sp>
      <p:pic>
        <p:nvPicPr>
          <p:cNvPr id="225" name="Google Shape;225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9943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8952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28871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8" name="Google Shape;228;p9"/>
          <p:cNvGraphicFramePr/>
          <p:nvPr/>
        </p:nvGraphicFramePr>
        <p:xfrm>
          <a:off x="2804017" y="5072580"/>
          <a:ext cx="6584000" cy="487690"/>
        </p:xfrm>
        <a:graphic>
          <a:graphicData uri="http://schemas.openxmlformats.org/drawingml/2006/table">
            <a:tbl>
              <a:tblPr firstRow="1" bandRow="1">
                <a:noFill/>
                <a:tableStyleId>{410258A0-AC4E-4AB4-9682-371B8C5768BB}</a:tableStyleId>
              </a:tblPr>
              <a:tblGrid>
                <a:gridCol w="131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ocean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sharks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9" name="Google Shape;229;p9"/>
          <p:cNvSpPr txBox="1"/>
          <p:nvPr/>
        </p:nvSpPr>
        <p:spPr>
          <a:xfrm>
            <a:off x="8004323" y="5956756"/>
            <a:ext cx="245280" cy="4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5257592" y="5921728"/>
            <a:ext cx="286937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 in the ocean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4113223" y="5921728"/>
            <a:ext cx="134690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sharks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4104258" y="5921727"/>
            <a:ext cx="1247010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harks</a:t>
            </a:r>
            <a:endParaRPr/>
          </a:p>
        </p:txBody>
      </p:sp>
      <p:pic>
        <p:nvPicPr>
          <p:cNvPr id="233" name="Google Shape;23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6673" y="2338310"/>
            <a:ext cx="3023119" cy="226733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9" name="Google Shape;239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7172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531" y="7154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6253" y="7328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99894" y="7206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/>
          <p:nvPr/>
        </p:nvSpPr>
        <p:spPr>
          <a:xfrm>
            <a:off x="105303" y="563795"/>
            <a:ext cx="9123626" cy="153888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first word and place it at the start of the sentence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the first letter in the first word into a capital letter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Arrange the words in the correct order so the sentence makes sense 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(who/what + action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full stop at the end of the sentence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9883291" y="913049"/>
            <a:ext cx="2308709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or what is in the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they doing (action)?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start of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end of a sentence?</a:t>
            </a:r>
            <a:endParaRPr/>
          </a:p>
        </p:txBody>
      </p:sp>
      <p:graphicFrame>
        <p:nvGraphicFramePr>
          <p:cNvPr id="245" name="Google Shape;245;p10"/>
          <p:cNvGraphicFramePr/>
          <p:nvPr/>
        </p:nvGraphicFramePr>
        <p:xfrm>
          <a:off x="2322413" y="5035258"/>
          <a:ext cx="7355500" cy="487690"/>
        </p:xfrm>
        <a:graphic>
          <a:graphicData uri="http://schemas.openxmlformats.org/drawingml/2006/table">
            <a:tbl>
              <a:tblPr firstRow="1" bandRow="1">
                <a:noFill/>
                <a:tableStyleId>{410258A0-AC4E-4AB4-9682-371B8C5768BB}</a:tableStyleId>
              </a:tblPr>
              <a:tblGrid>
                <a:gridCol w="147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jane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dishes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washed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dirty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" name="Google Shape;246;p10"/>
          <p:cNvSpPr txBox="1"/>
          <p:nvPr/>
        </p:nvSpPr>
        <p:spPr>
          <a:xfrm>
            <a:off x="4402876" y="5837527"/>
            <a:ext cx="39580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washed the dirty dishes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8144459" y="5861716"/>
            <a:ext cx="245280" cy="49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3671369" y="5827927"/>
            <a:ext cx="8975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jane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3449418" y="5818327"/>
            <a:ext cx="1016213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ane</a:t>
            </a:r>
            <a:endParaRPr/>
          </a:p>
        </p:txBody>
      </p:sp>
      <p:pic>
        <p:nvPicPr>
          <p:cNvPr id="250" name="Google Shape;25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8379" y="2470969"/>
            <a:ext cx="1595242" cy="2249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56" name="Google Shape;25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4656" y="6075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758" y="5759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00919" y="57594"/>
            <a:ext cx="729527" cy="7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1265" y="57594"/>
            <a:ext cx="729527" cy="7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/>
          <p:nvPr/>
        </p:nvSpPr>
        <p:spPr>
          <a:xfrm>
            <a:off x="105304" y="563795"/>
            <a:ext cx="8924796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first word and place it at the start of the sentence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the first letter in the first word into a capital letter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Arrange the words in the correct order so the sentence makes sense 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(who/what + action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full stop at the end of the sentence</a:t>
            </a:r>
            <a:endParaRPr/>
          </a:p>
        </p:txBody>
      </p:sp>
      <p:sp>
        <p:nvSpPr>
          <p:cNvPr id="261" name="Google Shape;261;p11"/>
          <p:cNvSpPr txBox="1"/>
          <p:nvPr/>
        </p:nvSpPr>
        <p:spPr>
          <a:xfrm>
            <a:off x="9830446" y="913049"/>
            <a:ext cx="236155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or what is in the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they doing (action)?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start of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must go at the end of a sentence?</a:t>
            </a:r>
            <a:endParaRPr/>
          </a:p>
        </p:txBody>
      </p:sp>
      <p:graphicFrame>
        <p:nvGraphicFramePr>
          <p:cNvPr id="262" name="Google Shape;262;p11"/>
          <p:cNvGraphicFramePr/>
          <p:nvPr/>
        </p:nvGraphicFramePr>
        <p:xfrm>
          <a:off x="1994412" y="5167376"/>
          <a:ext cx="8203125" cy="487690"/>
        </p:xfrm>
        <a:graphic>
          <a:graphicData uri="http://schemas.openxmlformats.org/drawingml/2006/table">
            <a:tbl>
              <a:tblPr firstRow="1" bandRow="1">
                <a:noFill/>
                <a:tableStyleId>{410258A0-AC4E-4AB4-9682-371B8C5768BB}</a:tableStyleId>
              </a:tblPr>
              <a:tblGrid>
                <a:gridCol w="11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1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rode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street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entury Gothic"/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down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bike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6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henry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3" name="Google Shape;263;p11"/>
          <p:cNvSpPr txBox="1"/>
          <p:nvPr/>
        </p:nvSpPr>
        <p:spPr>
          <a:xfrm>
            <a:off x="8884803" y="5984700"/>
            <a:ext cx="290594" cy="49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4210911" y="5942755"/>
            <a:ext cx="48191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 his bike down the street</a:t>
            </a:r>
            <a:endParaRPr/>
          </a:p>
        </p:txBody>
      </p:sp>
      <p:sp>
        <p:nvSpPr>
          <p:cNvPr id="265" name="Google Shape;265;p11"/>
          <p:cNvSpPr txBox="1"/>
          <p:nvPr/>
        </p:nvSpPr>
        <p:spPr>
          <a:xfrm>
            <a:off x="3258860" y="5937601"/>
            <a:ext cx="1102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henry</a:t>
            </a:r>
            <a:endParaRPr/>
          </a:p>
        </p:txBody>
      </p:sp>
      <p:sp>
        <p:nvSpPr>
          <p:cNvPr id="266" name="Google Shape;266;p11"/>
          <p:cNvSpPr txBox="1"/>
          <p:nvPr/>
        </p:nvSpPr>
        <p:spPr>
          <a:xfrm>
            <a:off x="3086356" y="5932447"/>
            <a:ext cx="1200056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enry</a:t>
            </a:r>
            <a:endParaRPr/>
          </a:p>
        </p:txBody>
      </p:sp>
      <p:pic>
        <p:nvPicPr>
          <p:cNvPr id="267" name="Google Shape;26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48827" y="2565807"/>
            <a:ext cx="1694344" cy="189411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Office PowerPoint</Application>
  <PresentationFormat>Widescreen</PresentationFormat>
  <Paragraphs>213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Noto Sans Symbols</vt:lpstr>
      <vt:lpstr>Arial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</cp:revision>
  <dcterms:created xsi:type="dcterms:W3CDTF">2021-08-04T08:19:39Z</dcterms:created>
  <dcterms:modified xsi:type="dcterms:W3CDTF">2023-09-08T05:22:36Z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0x01010020491D47C41F6C4E8AEE049A4F78EACF</vt:lpwstr>
  </property>
</Properties>
</file>