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12192000" cy="6858000"/>
  <p:notesSz cx="6858000" cy="9144000"/>
  <p:embeddedFontLst>
    <p:embeddedFont>
      <p:font typeface="Century Gothic" panose="020B0502020202020204" pitchFamily="3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ikP4r55GtFuKer8fuE1XuzU4On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24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ceptual Understanding">
  <p:cSld name="1_Conceptual Understanding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8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ceptual Understanding">
  <p:cSld name="Conceptual Understanding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 txBox="1">
            <a:spLocks noGrp="1"/>
          </p:cNvSpPr>
          <p:nvPr>
            <p:ph type="subTitle" idx="1"/>
          </p:nvPr>
        </p:nvSpPr>
        <p:spPr>
          <a:xfrm>
            <a:off x="1561323" y="1773238"/>
            <a:ext cx="9144000" cy="3190648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Year: 2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Term: 2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Objective: </a:t>
            </a:r>
            <a:r>
              <a:rPr lang="en-AU" dirty="0"/>
              <a:t>Unscramble sentences.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Author: Rachel Bateman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/>
          </a:p>
        </p:txBody>
      </p:sp>
      <p:pic>
        <p:nvPicPr>
          <p:cNvPr id="218" name="Google Shape;218;p10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0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23589" y="99539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0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58342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0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19969" y="81393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0"/>
          <p:cNvSpPr txBox="1"/>
          <p:nvPr/>
        </p:nvSpPr>
        <p:spPr>
          <a:xfrm>
            <a:off x="10203336" y="913049"/>
            <a:ext cx="1988664" cy="954107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do you have to be quiet?</a:t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3" name="Google Shape;223;p10"/>
          <p:cNvSpPr/>
          <p:nvPr/>
        </p:nvSpPr>
        <p:spPr>
          <a:xfrm>
            <a:off x="105304" y="525841"/>
            <a:ext cx="6538092" cy="163121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first word?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Circle the subject.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Underline the conjunction.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Dot the last word.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the sentence type to help you.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4" name="Google Shape;224;p10"/>
          <p:cNvSpPr/>
          <p:nvPr/>
        </p:nvSpPr>
        <p:spPr>
          <a:xfrm>
            <a:off x="946001" y="3567826"/>
            <a:ext cx="696216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possums. </a:t>
            </a:r>
            <a:r>
              <a:rPr lang="en-AU" sz="2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</a:t>
            </a: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quiet you don’t so wake</a:t>
            </a:r>
            <a:endParaRPr sz="2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5" name="Google Shape;225;p10"/>
          <p:cNvSpPr txBox="1"/>
          <p:nvPr/>
        </p:nvSpPr>
        <p:spPr>
          <a:xfrm>
            <a:off x="946001" y="4777439"/>
            <a:ext cx="12420517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 quiet so you don’t wake the possums.</a:t>
            </a:r>
            <a:endParaRPr sz="2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endParaRPr sz="2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6" name="Google Shape;226;p10"/>
          <p:cNvSpPr/>
          <p:nvPr/>
        </p:nvSpPr>
        <p:spPr>
          <a:xfrm>
            <a:off x="1588957" y="3473848"/>
            <a:ext cx="1546351" cy="763614"/>
          </a:xfrm>
          <a:prstGeom prst="ellipse">
            <a:avLst/>
          </a:prstGeom>
          <a:noFill/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0"/>
          <p:cNvSpPr/>
          <p:nvPr/>
        </p:nvSpPr>
        <p:spPr>
          <a:xfrm>
            <a:off x="2134540" y="4000771"/>
            <a:ext cx="132101" cy="102497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0"/>
          <p:cNvSpPr/>
          <p:nvPr/>
        </p:nvSpPr>
        <p:spPr>
          <a:xfrm>
            <a:off x="947564" y="3569962"/>
            <a:ext cx="696216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possums. </a:t>
            </a:r>
            <a:r>
              <a:rPr lang="en-AU" sz="2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</a:t>
            </a: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quiet you don’t </a:t>
            </a:r>
            <a:r>
              <a:rPr lang="en-AU" sz="26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wake </a:t>
            </a:r>
            <a:endParaRPr sz="2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/>
          </a:p>
        </p:txBody>
      </p:sp>
      <p:pic>
        <p:nvPicPr>
          <p:cNvPr id="234" name="Google Shape;234;p11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1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23589" y="99539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1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58342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1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19969" y="81393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1"/>
          <p:cNvSpPr txBox="1"/>
          <p:nvPr/>
        </p:nvSpPr>
        <p:spPr>
          <a:xfrm>
            <a:off x="10203336" y="913049"/>
            <a:ext cx="1988664" cy="954107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type of sentence is it?</a:t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9" name="Google Shape;239;p11"/>
          <p:cNvSpPr/>
          <p:nvPr/>
        </p:nvSpPr>
        <p:spPr>
          <a:xfrm>
            <a:off x="105304" y="525841"/>
            <a:ext cx="6538092" cy="163121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first word?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Circle the subject.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Underline the conjunction.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Dot the last word.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the sentence type to help you.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0" name="Google Shape;240;p11"/>
          <p:cNvSpPr/>
          <p:nvPr/>
        </p:nvSpPr>
        <p:spPr>
          <a:xfrm>
            <a:off x="886040" y="3597806"/>
            <a:ext cx="7393894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-AU" sz="26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arge round have  </a:t>
            </a:r>
            <a:r>
              <a:rPr lang="en-AU" sz="26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Possums</a:t>
            </a:r>
            <a:r>
              <a:rPr lang="en-AU" sz="2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6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eyes.</a:t>
            </a:r>
            <a:endParaRPr sz="2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1" name="Google Shape;241;p11"/>
          <p:cNvSpPr txBox="1"/>
          <p:nvPr/>
        </p:nvSpPr>
        <p:spPr>
          <a:xfrm>
            <a:off x="886040" y="4822409"/>
            <a:ext cx="12420517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AU" sz="26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Possums</a:t>
            </a:r>
            <a:r>
              <a:rPr lang="en-AU" sz="2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have </a:t>
            </a:r>
            <a:r>
              <a:rPr lang="en-AU" sz="26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large round </a:t>
            </a:r>
            <a:r>
              <a:rPr lang="en-AU" sz="26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eyes</a:t>
            </a:r>
            <a:r>
              <a:rPr lang="en-AU" sz="2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2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endParaRPr sz="2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2" name="Google Shape;242;p11"/>
          <p:cNvSpPr/>
          <p:nvPr/>
        </p:nvSpPr>
        <p:spPr>
          <a:xfrm>
            <a:off x="3833478" y="3462200"/>
            <a:ext cx="1499017" cy="763614"/>
          </a:xfrm>
          <a:prstGeom prst="ellipse">
            <a:avLst/>
          </a:prstGeom>
          <a:noFill/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1"/>
          <p:cNvSpPr/>
          <p:nvPr/>
        </p:nvSpPr>
        <p:spPr>
          <a:xfrm>
            <a:off x="5702461" y="4090208"/>
            <a:ext cx="132101" cy="102497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2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/>
          </a:p>
        </p:txBody>
      </p:sp>
      <p:pic>
        <p:nvPicPr>
          <p:cNvPr id="249" name="Google Shape;249;p12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2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23589" y="99539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58342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2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19969" y="81393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2"/>
          <p:cNvSpPr txBox="1"/>
          <p:nvPr/>
        </p:nvSpPr>
        <p:spPr>
          <a:xfrm>
            <a:off x="10028420" y="1680003"/>
            <a:ext cx="2163580" cy="954107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do you know what the last word is?</a:t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12"/>
          <p:cNvSpPr/>
          <p:nvPr/>
        </p:nvSpPr>
        <p:spPr>
          <a:xfrm>
            <a:off x="105304" y="525841"/>
            <a:ext cx="6538092" cy="163121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first word?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Circle the subject.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Underline the conjunction.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Dot the last word.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the sentence type to help you.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5" name="Google Shape;255;p12"/>
          <p:cNvSpPr/>
          <p:nvPr/>
        </p:nvSpPr>
        <p:spPr>
          <a:xfrm>
            <a:off x="796099" y="3612796"/>
            <a:ext cx="8100294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are </a:t>
            </a:r>
            <a:r>
              <a:rPr lang="en-AU" sz="2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Kangaroos</a:t>
            </a: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pouch. marsupials have so they</a:t>
            </a:r>
            <a:endParaRPr sz="2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6" name="Google Shape;256;p12"/>
          <p:cNvSpPr txBox="1"/>
          <p:nvPr/>
        </p:nvSpPr>
        <p:spPr>
          <a:xfrm>
            <a:off x="796099" y="4837399"/>
            <a:ext cx="12420517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AU" sz="2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Kangaroos</a:t>
            </a: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are marsupials so they have a pouch.</a:t>
            </a:r>
            <a:endParaRPr sz="2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endParaRPr sz="2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7" name="Google Shape;257;p12"/>
          <p:cNvSpPr/>
          <p:nvPr/>
        </p:nvSpPr>
        <p:spPr>
          <a:xfrm>
            <a:off x="1442180" y="3477210"/>
            <a:ext cx="1900627" cy="763614"/>
          </a:xfrm>
          <a:prstGeom prst="ellipse">
            <a:avLst/>
          </a:prstGeom>
          <a:noFill/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2"/>
          <p:cNvSpPr/>
          <p:nvPr/>
        </p:nvSpPr>
        <p:spPr>
          <a:xfrm>
            <a:off x="4128232" y="4055277"/>
            <a:ext cx="132101" cy="102497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2"/>
          <p:cNvSpPr/>
          <p:nvPr/>
        </p:nvSpPr>
        <p:spPr>
          <a:xfrm>
            <a:off x="796099" y="3615368"/>
            <a:ext cx="8100294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are </a:t>
            </a:r>
            <a:r>
              <a:rPr lang="en-AU" sz="2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Kangaroos</a:t>
            </a: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pouch. marsupials have </a:t>
            </a:r>
            <a:r>
              <a:rPr lang="en-AU" sz="26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they</a:t>
            </a:r>
            <a:endParaRPr sz="2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You do</a:t>
            </a:r>
            <a:endParaRPr/>
          </a:p>
        </p:txBody>
      </p:sp>
      <p:pic>
        <p:nvPicPr>
          <p:cNvPr id="280" name="Google Shape;280;p14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60629" y="96450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14"/>
          <p:cNvSpPr/>
          <p:nvPr/>
        </p:nvSpPr>
        <p:spPr>
          <a:xfrm>
            <a:off x="105304" y="2313568"/>
            <a:ext cx="6538092" cy="40011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Complete these in your workbook: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2" name="Google Shape;282;p14"/>
          <p:cNvSpPr/>
          <p:nvPr/>
        </p:nvSpPr>
        <p:spPr>
          <a:xfrm>
            <a:off x="105304" y="525841"/>
            <a:ext cx="6538092" cy="163121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first word?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Circle the subject.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Underline the conjunction.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Dot the last word.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the sentence type to help you.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3" name="Google Shape;283;p14"/>
          <p:cNvSpPr txBox="1"/>
          <p:nvPr/>
        </p:nvSpPr>
        <p:spPr>
          <a:xfrm>
            <a:off x="734533" y="3570716"/>
            <a:ext cx="10628026" cy="310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entury Gothic"/>
              <a:buAutoNum type="arabicPeriod"/>
            </a:pPr>
            <a:r>
              <a:rPr lang="en-AU" sz="2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Dingoes eat meat because they are carnivores.</a:t>
            </a:r>
            <a:endParaRPr sz="280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entury Gothic"/>
              <a:buAutoNum type="arabicPeriod"/>
            </a:pPr>
            <a:r>
              <a:rPr lang="en-AU" sz="2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can’t I have a dingo as a pet?</a:t>
            </a:r>
            <a:endParaRPr/>
          </a:p>
          <a:p>
            <a:pPr marL="342900" marR="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entury Gothic"/>
              <a:buAutoNum type="arabicPeriod"/>
            </a:pPr>
            <a:r>
              <a:rPr lang="en-AU" sz="2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 quiet so you can hear the dingoes howl.</a:t>
            </a:r>
            <a:endParaRPr/>
          </a:p>
          <a:p>
            <a:pPr marL="342900" marR="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entury Gothic"/>
              <a:buAutoNum type="arabicPeriod"/>
            </a:pPr>
            <a:r>
              <a:rPr lang="en-AU" sz="2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That dingo looks just like my dog!</a:t>
            </a:r>
            <a:endParaRPr sz="280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4" name="Google Shape;284;p14"/>
          <p:cNvSpPr txBox="1"/>
          <p:nvPr/>
        </p:nvSpPr>
        <p:spPr>
          <a:xfrm>
            <a:off x="734533" y="3169519"/>
            <a:ext cx="10628026" cy="310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AutoNum type="arabicPeriod"/>
            </a:pP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because eat meat </a:t>
            </a:r>
            <a:r>
              <a:rPr lang="en-AU" sz="2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Dingoes</a:t>
            </a: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carnivores. they are</a:t>
            </a:r>
            <a:endParaRPr/>
          </a:p>
          <a:p>
            <a:pPr marL="342900" marR="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AutoNum type="arabicPeriod"/>
            </a:pP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have a as a pet? dingo can’t I </a:t>
            </a:r>
            <a:r>
              <a:rPr lang="en-AU" sz="2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</a:t>
            </a:r>
            <a:endParaRPr/>
          </a:p>
          <a:p>
            <a:pPr marL="342900" marR="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AutoNum type="arabicPeriod"/>
            </a:pP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</a:t>
            </a: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hear the quiet dingoes howl. so you can</a:t>
            </a:r>
            <a:endParaRPr sz="2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AutoNum type="arabicPeriod"/>
            </a:pP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looks dingo my dog! just like </a:t>
            </a:r>
            <a:r>
              <a:rPr lang="en-AU" sz="2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That</a:t>
            </a:r>
            <a:endParaRPr sz="2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/>
          <p:nvPr/>
        </p:nvSpPr>
        <p:spPr>
          <a:xfrm>
            <a:off x="923925" y="2190750"/>
            <a:ext cx="10553700" cy="52322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57785" dist="33020" dir="318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are learning to unscramble sentences.</a:t>
            </a:r>
            <a:endParaRPr sz="2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Learning Objective</a:t>
            </a:r>
            <a:endParaRPr/>
          </a:p>
        </p:txBody>
      </p:sp>
      <p:pic>
        <p:nvPicPr>
          <p:cNvPr id="99" name="Google Shape;99;p2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061364" y="184665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05" name="Google Shape;105;p3"/>
          <p:cNvSpPr txBox="1"/>
          <p:nvPr/>
        </p:nvSpPr>
        <p:spPr>
          <a:xfrm>
            <a:off x="191244" y="416480"/>
            <a:ext cx="8858464" cy="1836864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There are four main types of sentences: statement, question, command and exclamation.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Sentences must start with a capital letter and end with an ending mark (.!?).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Sentences must have a 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subject and a verb.</a:t>
            </a: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" name="Google Shape;106;p3"/>
          <p:cNvSpPr/>
          <p:nvPr/>
        </p:nvSpPr>
        <p:spPr>
          <a:xfrm>
            <a:off x="289613" y="2830710"/>
            <a:ext cx="18582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Examples:</a:t>
            </a:r>
            <a:endParaRPr/>
          </a:p>
        </p:txBody>
      </p:sp>
      <p:sp>
        <p:nvSpPr>
          <p:cNvPr id="107" name="Google Shape;107;p3"/>
          <p:cNvSpPr txBox="1"/>
          <p:nvPr/>
        </p:nvSpPr>
        <p:spPr>
          <a:xfrm>
            <a:off x="289613" y="3702623"/>
            <a:ext cx="11845504" cy="670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kangaroo keeps its young in a pouch.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0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289613" y="4469331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Where does the kangaroo keep it’s young? 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" name="Google Shape;109;p3"/>
          <p:cNvSpPr txBox="1"/>
          <p:nvPr/>
        </p:nvSpPr>
        <p:spPr>
          <a:xfrm>
            <a:off x="346496" y="5235303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Don’t run at the kangaroos because it scares them.</a:t>
            </a:r>
            <a:endParaRPr sz="20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0" name="Google Shape;110;p3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5239789" y="2890638"/>
            <a:ext cx="837870" cy="62108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12" name="Google Shape;112;p3"/>
          <p:cNvSpPr txBox="1"/>
          <p:nvPr/>
        </p:nvSpPr>
        <p:spPr>
          <a:xfrm>
            <a:off x="9953469" y="1250631"/>
            <a:ext cx="2217134" cy="116955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a subject?</a:t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subject are all of the sentences about?</a:t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3" name="Google Shape;113;p3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3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3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3"/>
          <p:cNvSpPr txBox="1"/>
          <p:nvPr/>
        </p:nvSpPr>
        <p:spPr>
          <a:xfrm>
            <a:off x="346496" y="5996011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Kangaroos are amazing!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22" name="Google Shape;122;p4"/>
          <p:cNvSpPr/>
          <p:nvPr/>
        </p:nvSpPr>
        <p:spPr>
          <a:xfrm>
            <a:off x="258597" y="3333002"/>
            <a:ext cx="259266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Non-Examples:</a:t>
            </a:r>
            <a:endParaRPr/>
          </a:p>
        </p:txBody>
      </p:sp>
      <p:sp>
        <p:nvSpPr>
          <p:cNvPr id="123" name="Google Shape;123;p4"/>
          <p:cNvSpPr txBox="1"/>
          <p:nvPr/>
        </p:nvSpPr>
        <p:spPr>
          <a:xfrm>
            <a:off x="258597" y="4190609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Koalas enjoy because they like.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4" name="Google Shape;124;p4"/>
          <p:cNvSpPr txBox="1"/>
          <p:nvPr/>
        </p:nvSpPr>
        <p:spPr>
          <a:xfrm>
            <a:off x="258597" y="5167356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Why the best is a animal koala world in the?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5" name="Google Shape;125;p4"/>
          <p:cNvSpPr txBox="1"/>
          <p:nvPr/>
        </p:nvSpPr>
        <p:spPr>
          <a:xfrm>
            <a:off x="1184987" y="4627998"/>
            <a:ext cx="8601295" cy="36933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is not a complete sentence. It does not show a whole idea.</a:t>
            </a:r>
            <a:endParaRPr sz="180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4"/>
          <p:cNvSpPr txBox="1"/>
          <p:nvPr/>
        </p:nvSpPr>
        <p:spPr>
          <a:xfrm>
            <a:off x="1230548" y="5566661"/>
            <a:ext cx="8555734" cy="36933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Sentences need to be in order so they make sense.</a:t>
            </a:r>
            <a:endParaRPr sz="180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7" name="Google Shape;127;p4" descr="See the source image"/>
          <p:cNvPicPr preferRelativeResize="0"/>
          <p:nvPr/>
        </p:nvPicPr>
        <p:blipFill rotWithShape="1">
          <a:blip r:embed="rId3">
            <a:alphaModFix/>
          </a:blip>
          <a:srcRect l="50750"/>
          <a:stretch/>
        </p:blipFill>
        <p:spPr>
          <a:xfrm>
            <a:off x="5075068" y="3170521"/>
            <a:ext cx="857250" cy="78472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29" name="Google Shape;129;p4"/>
          <p:cNvSpPr txBox="1"/>
          <p:nvPr/>
        </p:nvSpPr>
        <p:spPr>
          <a:xfrm>
            <a:off x="9786282" y="1141144"/>
            <a:ext cx="2405718" cy="209288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this not an example of a sentence?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could be an example of a sentence about koalas?</a:t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0" name="Google Shape;130;p4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4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86282" y="142360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05;p3"/>
          <p:cNvSpPr txBox="1"/>
          <p:nvPr/>
        </p:nvSpPr>
        <p:spPr>
          <a:xfrm>
            <a:off x="191244" y="416480"/>
            <a:ext cx="8858464" cy="1836864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There are four main types of sentences: statement, question, command and exclamation.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Sentences must start with a capital letter and end with an ending mark (.!?).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Sentences must have a 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subject and a verb.</a:t>
            </a: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39" name="Google Shape;139;p5"/>
          <p:cNvSpPr txBox="1"/>
          <p:nvPr/>
        </p:nvSpPr>
        <p:spPr>
          <a:xfrm>
            <a:off x="259934" y="5133571"/>
            <a:ext cx="12420517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swam he catch so fish. platypus </a:t>
            </a:r>
            <a:r>
              <a:rPr lang="en-AU" sz="2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</a:t>
            </a: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could the</a:t>
            </a:r>
            <a:endParaRPr sz="2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5"/>
          <p:cNvSpPr txBox="1"/>
          <p:nvPr/>
        </p:nvSpPr>
        <p:spPr>
          <a:xfrm>
            <a:off x="259934" y="5948022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AU" sz="2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</a:t>
            </a: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platypus swam </a:t>
            </a:r>
            <a:r>
              <a:rPr lang="en-AU" sz="26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he could catch the fish.</a:t>
            </a:r>
            <a:endParaRPr sz="2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42" name="Google Shape;142;p5"/>
          <p:cNvSpPr txBox="1"/>
          <p:nvPr/>
        </p:nvSpPr>
        <p:spPr>
          <a:xfrm>
            <a:off x="10221800" y="1027753"/>
            <a:ext cx="1988664" cy="1415772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type of sentence is the below sentence?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3" name="Google Shape;143;p5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6594" y="8973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5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82166" y="8973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5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87738" y="100831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5"/>
          <p:cNvSpPr/>
          <p:nvPr/>
        </p:nvSpPr>
        <p:spPr>
          <a:xfrm>
            <a:off x="191244" y="2750805"/>
            <a:ext cx="6538092" cy="163121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first 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word (bolded)?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Circle the subject.</a:t>
            </a: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Underline the conjunction.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Dot the last word.</a:t>
            </a: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the sentence type to help you.</a:t>
            </a: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8" name="Google Shape;148;p5"/>
          <p:cNvSpPr txBox="1"/>
          <p:nvPr/>
        </p:nvSpPr>
        <p:spPr>
          <a:xfrm>
            <a:off x="259933" y="5133571"/>
            <a:ext cx="12420517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swam he catch </a:t>
            </a:r>
            <a:r>
              <a:rPr lang="en-AU" sz="26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fish. platypus </a:t>
            </a:r>
            <a:r>
              <a:rPr lang="en-AU" sz="2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</a:t>
            </a: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could the</a:t>
            </a:r>
            <a:endParaRPr sz="2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9" name="Google Shape;149;p5"/>
          <p:cNvSpPr/>
          <p:nvPr/>
        </p:nvSpPr>
        <p:spPr>
          <a:xfrm>
            <a:off x="4017362" y="5039548"/>
            <a:ext cx="1499017" cy="742784"/>
          </a:xfrm>
          <a:prstGeom prst="ellipse">
            <a:avLst/>
          </a:prstGeom>
          <a:noFill/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5"/>
          <p:cNvSpPr/>
          <p:nvPr/>
        </p:nvSpPr>
        <p:spPr>
          <a:xfrm>
            <a:off x="3555480" y="5530390"/>
            <a:ext cx="132101" cy="102497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05;p3"/>
          <p:cNvSpPr txBox="1"/>
          <p:nvPr/>
        </p:nvSpPr>
        <p:spPr>
          <a:xfrm>
            <a:off x="191244" y="416480"/>
            <a:ext cx="8858464" cy="1836864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There are four main types of sentences: statement, question, command and exclamation.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Sentences must start with a capital letter and end with an ending mark (.!?).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Sentences must have a 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subject and a verb.</a:t>
            </a: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"/>
          <p:cNvSpPr txBox="1">
            <a:spLocks noGrp="1"/>
          </p:cNvSpPr>
          <p:nvPr>
            <p:ph type="body" idx="1"/>
          </p:nvPr>
        </p:nvSpPr>
        <p:spPr>
          <a:xfrm>
            <a:off x="299777" y="1201658"/>
            <a:ext cx="8863797" cy="944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AU" sz="2000" b="1"/>
              <a:t>Hinge-point question: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AU" sz="1200"/>
              <a:t>Which sentence makes sense?</a:t>
            </a:r>
            <a:endParaRPr/>
          </a:p>
        </p:txBody>
      </p:sp>
      <p:sp>
        <p:nvSpPr>
          <p:cNvPr id="156" name="Google Shape;156;p6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Hinge Point Question</a:t>
            </a:r>
            <a:endParaRPr/>
          </a:p>
        </p:txBody>
      </p:sp>
      <p:sp>
        <p:nvSpPr>
          <p:cNvPr id="157" name="Google Shape;157;p6"/>
          <p:cNvSpPr txBox="1"/>
          <p:nvPr/>
        </p:nvSpPr>
        <p:spPr>
          <a:xfrm>
            <a:off x="10203336" y="917628"/>
            <a:ext cx="1988664" cy="2954655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type of sentence is the correct answer?</a:t>
            </a:r>
            <a:endParaRPr/>
          </a:p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 through each option one-at-a-time once students have answered on their whiteboards</a:t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8" name="Google Shape;158;p6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4772" y="204651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6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18850" y="204651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6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44772" y="87872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6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418850" y="86461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6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90845" y="89736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6" descr="Logo, 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976594" y="89736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6"/>
          <p:cNvSpPr/>
          <p:nvPr/>
        </p:nvSpPr>
        <p:spPr>
          <a:xfrm>
            <a:off x="504131" y="2338325"/>
            <a:ext cx="7586675" cy="1908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LcParenR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They are an elephant because my favourite animal </a:t>
            </a:r>
            <a:r>
              <a:rPr lang="en-AU" sz="18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 graceful.</a:t>
            </a:r>
            <a:endParaRPr sz="1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LcParenR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My favourite animal because they are so </a:t>
            </a:r>
            <a:r>
              <a:rPr lang="en-AU" sz="18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graceful.</a:t>
            </a:r>
            <a:endParaRPr sz="1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LcParenR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 elephant they are my favourite because </a:t>
            </a:r>
            <a:r>
              <a:rPr lang="en-AU" sz="18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graceful.</a:t>
            </a:r>
            <a:endParaRPr dirty="0"/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LcParenR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My favourite animal is an elephant because they are so </a:t>
            </a:r>
            <a:r>
              <a:rPr lang="en-AU" sz="18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graceful.</a:t>
            </a:r>
            <a:endParaRPr sz="1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5" name="Google Shape;165;p6"/>
          <p:cNvSpPr txBox="1"/>
          <p:nvPr/>
        </p:nvSpPr>
        <p:spPr>
          <a:xfrm>
            <a:off x="299777" y="5051685"/>
            <a:ext cx="11707344" cy="1643257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There are four main types of sentences: statement, question, command and exclamation.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Sentences must start with a capital letter and end with an ending mark (.!?).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Sentences must have a subject.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Sentences can be expanded using because, but, so or subordinate conjunctions. 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71" name="Google Shape;171;p7"/>
          <p:cNvSpPr/>
          <p:nvPr/>
        </p:nvSpPr>
        <p:spPr>
          <a:xfrm>
            <a:off x="331404" y="4647118"/>
            <a:ext cx="7736413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 swim. webbed feet </a:t>
            </a:r>
            <a:r>
              <a:rPr lang="en-AU" sz="2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Platypus</a:t>
            </a: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have so they</a:t>
            </a:r>
            <a:endParaRPr sz="2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2" name="Google Shape;172;p7"/>
          <p:cNvSpPr txBox="1"/>
          <p:nvPr/>
        </p:nvSpPr>
        <p:spPr>
          <a:xfrm>
            <a:off x="331404" y="5871721"/>
            <a:ext cx="12420517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AU" sz="2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Platypus</a:t>
            </a: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have webbed feet so they can swim.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endParaRPr sz="2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3" name="Google Shape;173;p7"/>
          <p:cNvSpPr txBox="1"/>
          <p:nvPr/>
        </p:nvSpPr>
        <p:spPr>
          <a:xfrm>
            <a:off x="0" y="-1"/>
            <a:ext cx="3600450" cy="64633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Development-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re-explanation</a:t>
            </a:r>
            <a:endParaRPr sz="1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4" name="Google Shape;174;p7"/>
          <p:cNvSpPr txBox="1"/>
          <p:nvPr/>
        </p:nvSpPr>
        <p:spPr>
          <a:xfrm>
            <a:off x="10011747" y="3065879"/>
            <a:ext cx="1988664" cy="1969770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type of sentence could this be with a full stop at the end?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5" name="Google Shape;175;p7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6594" y="8973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7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82166" y="8973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7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87738" y="100831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7"/>
          <p:cNvSpPr/>
          <p:nvPr/>
        </p:nvSpPr>
        <p:spPr>
          <a:xfrm>
            <a:off x="331404" y="2436299"/>
            <a:ext cx="6538092" cy="163121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first word?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Circle the subject.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Underline the conjunction.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Dot the last word.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the sentence type to help you.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9" name="Google Shape;179;p7"/>
          <p:cNvSpPr txBox="1"/>
          <p:nvPr/>
        </p:nvSpPr>
        <p:spPr>
          <a:xfrm>
            <a:off x="49880" y="708365"/>
            <a:ext cx="11707344" cy="1643257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There are four main types of sentences: statement, question, command and exclamation.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Sentences must start with a capital letter and end with an ending mark (.!?).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Sentences must have a subject.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Sentences can be expanded using because, but, so or subordinate conjunctions. 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0" name="Google Shape;180;p7"/>
          <p:cNvSpPr/>
          <p:nvPr/>
        </p:nvSpPr>
        <p:spPr>
          <a:xfrm>
            <a:off x="4244580" y="4531525"/>
            <a:ext cx="1499017" cy="763614"/>
          </a:xfrm>
          <a:prstGeom prst="ellipse">
            <a:avLst/>
          </a:prstGeom>
          <a:noFill/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7"/>
          <p:cNvSpPr/>
          <p:nvPr/>
        </p:nvSpPr>
        <p:spPr>
          <a:xfrm>
            <a:off x="1519943" y="5095053"/>
            <a:ext cx="132101" cy="102497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7"/>
          <p:cNvSpPr/>
          <p:nvPr/>
        </p:nvSpPr>
        <p:spPr>
          <a:xfrm>
            <a:off x="331404" y="4652120"/>
            <a:ext cx="7736413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 swim. webbed feet </a:t>
            </a:r>
            <a:r>
              <a:rPr lang="en-AU" sz="2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Platypus</a:t>
            </a: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have </a:t>
            </a:r>
            <a:r>
              <a:rPr lang="en-AU" sz="26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they</a:t>
            </a:r>
            <a:endParaRPr sz="2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/>
          </a:p>
        </p:txBody>
      </p:sp>
      <p:sp>
        <p:nvSpPr>
          <p:cNvPr id="188" name="Google Shape;188;p8"/>
          <p:cNvSpPr txBox="1"/>
          <p:nvPr/>
        </p:nvSpPr>
        <p:spPr>
          <a:xfrm>
            <a:off x="10203336" y="913049"/>
            <a:ext cx="1988664" cy="954107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isn’t the subject wings?</a:t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9" name="Google Shape;189;p8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8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5685" y="6914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8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359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8"/>
          <p:cNvSpPr/>
          <p:nvPr/>
        </p:nvSpPr>
        <p:spPr>
          <a:xfrm>
            <a:off x="105304" y="525841"/>
            <a:ext cx="6538092" cy="163121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first word?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Circle the subject.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Underline the conjunction.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Dot the last word.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the sentence type to help you.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3" name="Google Shape;193;p8"/>
          <p:cNvSpPr/>
          <p:nvPr/>
        </p:nvSpPr>
        <p:spPr>
          <a:xfrm>
            <a:off x="676177" y="3462896"/>
            <a:ext cx="717215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emus fly have wings? can’t </a:t>
            </a:r>
            <a:r>
              <a:rPr lang="en-AU" sz="26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they </a:t>
            </a:r>
            <a:r>
              <a:rPr lang="en-AU" sz="2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</a:t>
            </a:r>
            <a:endParaRPr sz="26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4" name="Google Shape;194;p8"/>
          <p:cNvSpPr txBox="1"/>
          <p:nvPr/>
        </p:nvSpPr>
        <p:spPr>
          <a:xfrm>
            <a:off x="676177" y="4687499"/>
            <a:ext cx="12420517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AU" sz="2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</a:t>
            </a: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can’t emus fly when they have wings?</a:t>
            </a:r>
            <a:endParaRPr sz="2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endParaRPr sz="2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5" name="Google Shape;195;p8"/>
          <p:cNvSpPr/>
          <p:nvPr/>
        </p:nvSpPr>
        <p:spPr>
          <a:xfrm>
            <a:off x="676177" y="3375386"/>
            <a:ext cx="1015563" cy="763614"/>
          </a:xfrm>
          <a:prstGeom prst="ellipse">
            <a:avLst/>
          </a:prstGeom>
          <a:noFill/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8"/>
          <p:cNvSpPr/>
          <p:nvPr/>
        </p:nvSpPr>
        <p:spPr>
          <a:xfrm>
            <a:off x="3468349" y="3946394"/>
            <a:ext cx="132101" cy="102497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/>
          </a:p>
        </p:txBody>
      </p:sp>
      <p:pic>
        <p:nvPicPr>
          <p:cNvPr id="202" name="Google Shape;202;p9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9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23589" y="99539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9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58342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9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19969" y="81393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9"/>
          <p:cNvSpPr txBox="1"/>
          <p:nvPr/>
        </p:nvSpPr>
        <p:spPr>
          <a:xfrm>
            <a:off x="10203336" y="913049"/>
            <a:ext cx="1988664" cy="738664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Which word describes the spikes?</a:t>
            </a:r>
            <a:endParaRPr sz="1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7" name="Google Shape;207;p9"/>
          <p:cNvSpPr/>
          <p:nvPr/>
        </p:nvSpPr>
        <p:spPr>
          <a:xfrm>
            <a:off x="105304" y="525841"/>
            <a:ext cx="6538092" cy="163121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first word?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Circle the subject.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Underline the conjunction.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Dot the last word.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the sentence type to help you.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8" name="Google Shape;208;p9"/>
          <p:cNvSpPr/>
          <p:nvPr/>
        </p:nvSpPr>
        <p:spPr>
          <a:xfrm>
            <a:off x="391365" y="3627787"/>
            <a:ext cx="862447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look cute, </a:t>
            </a:r>
            <a:r>
              <a:rPr lang="en-AU" sz="2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Echidnas</a:t>
            </a: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 sharp spikes! they have but</a:t>
            </a:r>
            <a:endParaRPr sz="2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9"/>
          <p:cNvSpPr txBox="1"/>
          <p:nvPr/>
        </p:nvSpPr>
        <p:spPr>
          <a:xfrm>
            <a:off x="391365" y="4852390"/>
            <a:ext cx="12420517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AU" sz="2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Echidnas</a:t>
            </a: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 look cute, but they have sharp spikes!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endParaRPr sz="2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p9"/>
          <p:cNvSpPr/>
          <p:nvPr/>
        </p:nvSpPr>
        <p:spPr>
          <a:xfrm>
            <a:off x="2151035" y="3499927"/>
            <a:ext cx="1499017" cy="763614"/>
          </a:xfrm>
          <a:prstGeom prst="ellipse">
            <a:avLst/>
          </a:prstGeom>
          <a:noFill/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9"/>
          <p:cNvSpPr/>
          <p:nvPr/>
        </p:nvSpPr>
        <p:spPr>
          <a:xfrm>
            <a:off x="5927051" y="4093251"/>
            <a:ext cx="132101" cy="102497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9"/>
          <p:cNvSpPr/>
          <p:nvPr/>
        </p:nvSpPr>
        <p:spPr>
          <a:xfrm>
            <a:off x="391365" y="3635513"/>
            <a:ext cx="862447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look cute, </a:t>
            </a:r>
            <a:r>
              <a:rPr lang="en-AU" sz="2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Echidnas</a:t>
            </a: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 sharp spikes! they have </a:t>
            </a:r>
            <a:r>
              <a:rPr lang="en-AU" sz="26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</a:t>
            </a:r>
            <a:endParaRPr sz="2600" u="sng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1029</Words>
  <Application>Microsoft Office PowerPoint</Application>
  <PresentationFormat>Widescreen</PresentationFormat>
  <Paragraphs>159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Noto Sans Symbols</vt:lpstr>
      <vt:lpstr>Arial</vt:lpstr>
      <vt:lpstr>Century Gothic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LIEVRE Stephanie [Serpentine Primary School]</dc:creator>
  <cp:lastModifiedBy>LE LIEVRE Stephanie [Serpentine Primary School]</cp:lastModifiedBy>
  <cp:revision>1</cp:revision>
  <dcterms:created xsi:type="dcterms:W3CDTF">2021-08-04T08:19:39Z</dcterms:created>
  <dcterms:modified xsi:type="dcterms:W3CDTF">2022-10-18T14:33:14Z</dcterms:modified>
</cp:coreProperties>
</file>