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Quattrocento Sans" panose="020B05020500000200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zbxFQfdz4DkTk+ULxqCMKcDvq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719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0717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7188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7609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6863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2336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76663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7376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310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Year: </a:t>
            </a:r>
            <a:r>
              <a:rPr lang="en-AU"/>
              <a:t>3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Term: </a:t>
            </a:r>
            <a:r>
              <a:rPr lang="en-AU"/>
              <a:t>4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Objective: </a:t>
            </a:r>
            <a:r>
              <a:rPr lang="en-AU"/>
              <a:t>Use the determiners an, a, the (article) within sentences.</a:t>
            </a:r>
            <a:br>
              <a:rPr lang="en-AU" b="1"/>
            </a:b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/>
              <a:t>Author: </a:t>
            </a:r>
            <a:r>
              <a:rPr lang="en-AU"/>
              <a:t>Michelle Thomas, Nicole Page and Hayley Howard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097767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you pass me ____________ orange, please?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05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039701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There's ____________ elephant at the zoo.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043472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Can you pass me ____________ orange, please?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247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165174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He wants to be ____________ astronaut when he grows up.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2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066096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Let's go for ____________ hike in the mountains.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2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11605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My friend has ____________ interesting book to read.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35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076340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We need ____________ new notebook for school.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1128313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There's ____________ owl hooting in the night.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</a:t>
            </a: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50526" y="151996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0" name="Google Shape;198;p8" descr="Icon&#10;&#10;Description automatically generated">
            <a:extLst>
              <a:ext uri="{FF2B5EF4-FFF2-40B4-BE49-F238E27FC236}">
                <a16:creationId xmlns:a16="http://schemas.microsoft.com/office/drawing/2014/main" id="{78654959-C67E-4DC6-88D5-7BEF4F982D7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8868" y="151997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44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81112" y="2643910"/>
            <a:ext cx="11283137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2400" dirty="0">
                <a:latin typeface="Century Gothic" panose="020B0502020202020204" pitchFamily="34" charset="0"/>
              </a:rPr>
              <a:t>She found ____________ interesting seashell on the beach.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There's ____________ airplane flying in the sky.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 need ____________ new pencil for my drawing.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He wants to become ____________ engineer one day.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We saw ____________ iguana at the zoo.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Mum baked ____________ delicious cake for my birthday.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Can you hand me ____________ envelope, please?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I'd like ____________ ice cream cone for dessert.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There's ____________ owl perched on the tree branch.</a:t>
            </a:r>
          </a:p>
          <a:p>
            <a:r>
              <a:rPr lang="en-AU" sz="2400" dirty="0">
                <a:latin typeface="Century Gothic" panose="020B0502020202020204" pitchFamily="34" charset="0"/>
              </a:rPr>
              <a:t>I'm reading ____________ exciting adventure story.</a:t>
            </a: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</a:t>
            </a: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</a:t>
            </a:r>
            <a:r>
              <a:rPr lang="en-AU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979040" y="1181617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842236" y="119175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  <p:pic>
        <p:nvPicPr>
          <p:cNvPr id="11" name="Google Shape;95;p2" descr="Icon&#10;&#10;Description automatically generated">
            <a:extLst>
              <a:ext uri="{FF2B5EF4-FFF2-40B4-BE49-F238E27FC236}">
                <a16:creationId xmlns:a16="http://schemas.microsoft.com/office/drawing/2014/main" id="{B2BA6291-8401-4FB1-ABB4-DA72574C59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7925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95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determiners a, an and the (articles) within sentences.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154907" y="766354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determiner is a word placed in front of a noun to specify the article.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different types of determiners. We are looking at articles. Articles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 with ‘an’, ‘a’, and ‘the’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‘an’ before a vowel sound and ‘a’ before a consonant sound.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dog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owns nothing, yet is seldom dissatisfied.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938856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alligator chomped on the cheves that were in his way!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Yesterday there was a Samara asking about Tim. </a:t>
            </a:r>
            <a:r>
              <a:rPr lang="en-AU" sz="2000" b="1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AU" sz="20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body wanted his phone number.</a:t>
            </a:r>
            <a:endParaRPr sz="22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19543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"/>
          <p:cNvSpPr txBox="1"/>
          <p:nvPr/>
        </p:nvSpPr>
        <p:spPr>
          <a:xfrm>
            <a:off x="10181939" y="1250631"/>
            <a:ext cx="1988700" cy="13854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determiner?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do we use a determiner?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333617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dog is confused about where it’s food bowl is kept.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461771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people prefer to ride to school instead of walking because it is quicker.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184987" y="3773561"/>
            <a:ext cx="8601295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signals demonstrative determiner NOT an article determiner.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1230548" y="5017024"/>
            <a:ext cx="8555734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 is a quantifier determiner NOT an article determiner.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157528" y="2419123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10203336" y="1141144"/>
            <a:ext cx="1988700" cy="11697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article determiner?</a:t>
            </a: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133300" y="619463"/>
            <a:ext cx="9528600" cy="154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determiner is a word placed in front of a noun to specify the article. 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different types of determiners. We are looking at articles. Articles start with ‘an’, ‘a’, and ‘the’.</a:t>
            </a:r>
            <a:endParaRPr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‘an’ before a vowel sound and ‘a’ before a consonant sound.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 txBox="1"/>
          <p:nvPr/>
        </p:nvSpPr>
        <p:spPr>
          <a:xfrm>
            <a:off x="10221800" y="1027750"/>
            <a:ext cx="1988700" cy="23088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 in each sentence?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•"/>
            </a:pP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you know to use A or An in a sentence to signal the article?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6"/>
          <p:cNvSpPr txBox="1"/>
          <p:nvPr/>
        </p:nvSpPr>
        <p:spPr>
          <a:xfrm>
            <a:off x="154900" y="640975"/>
            <a:ext cx="9310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determiner is a word placed in front of a noun to specify the article. 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different types of determiners. We are looking at articles. Articles start with ‘an’, ‘a’, and ‘the’.</a:t>
            </a: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‘an’ before a vowel sound and ‘a’ before a consonant sound. 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"/>
          </p:nvPr>
        </p:nvSpPr>
        <p:spPr>
          <a:xfrm>
            <a:off x="154900" y="2043600"/>
            <a:ext cx="11495700" cy="46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65" name="Google Shape;165;p6"/>
          <p:cNvSpPr/>
          <p:nvPr/>
        </p:nvSpPr>
        <p:spPr>
          <a:xfrm>
            <a:off x="242626" y="2310775"/>
            <a:ext cx="6954000" cy="708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Underline the article in each sentence.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/>
        </p:nvSpPr>
        <p:spPr>
          <a:xfrm>
            <a:off x="258597" y="3336172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gust of wind almost swept me off my feet, when walking through a wind storm.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346497" y="4311347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ant was about to crawl up on my leg, but luckily I quickly flicked it off.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6"/>
          <p:cNvSpPr txBox="1"/>
          <p:nvPr/>
        </p:nvSpPr>
        <p:spPr>
          <a:xfrm>
            <a:off x="346497" y="5516897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to play outside, but all of a sudden the Principal called a wet weather timetable.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69" name="Google Shape;169;p6"/>
          <p:cNvCxnSpPr/>
          <p:nvPr/>
        </p:nvCxnSpPr>
        <p:spPr>
          <a:xfrm>
            <a:off x="242622" y="3716610"/>
            <a:ext cx="447000" cy="3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6"/>
          <p:cNvCxnSpPr/>
          <p:nvPr/>
        </p:nvCxnSpPr>
        <p:spPr>
          <a:xfrm>
            <a:off x="346497" y="4696697"/>
            <a:ext cx="447000" cy="3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6"/>
          <p:cNvCxnSpPr/>
          <p:nvPr/>
        </p:nvCxnSpPr>
        <p:spPr>
          <a:xfrm>
            <a:off x="5957847" y="5889697"/>
            <a:ext cx="447000" cy="3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127392" y="763814"/>
            <a:ext cx="9941146" cy="497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What sentences contain </a:t>
            </a:r>
            <a:r>
              <a:rPr lang="en-AU" dirty="0"/>
              <a:t>the correct use of ‘a’ and an’</a:t>
            </a:r>
            <a:r>
              <a:rPr lang="en-AU" dirty="0"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400" dirty="0"/>
              <a:t>girl, who was creative, painted </a:t>
            </a:r>
            <a:r>
              <a:rPr lang="en-AU" sz="2400" b="1" dirty="0"/>
              <a:t>a</a:t>
            </a:r>
            <a:r>
              <a:rPr lang="en-AU" sz="2400" dirty="0"/>
              <a:t> picture of her mum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My </a:t>
            </a:r>
            <a:r>
              <a:rPr lang="en-AU" sz="2400" dirty="0"/>
              <a:t>thoughtful grandma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gave me </a:t>
            </a: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chocolate.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b="1" dirty="0"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AU" sz="2400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400" dirty="0"/>
              <a:t>eagle was swooping over the chicken pen to look for prey.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 could not get to sleep last night because of </a:t>
            </a:r>
            <a:r>
              <a:rPr lang="en-AU" sz="2400" b="1" dirty="0"/>
              <a:t>an</a:t>
            </a:r>
            <a:r>
              <a:rPr lang="en-AU" sz="2400" dirty="0"/>
              <a:t> possum in the roof.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7" name="Google Shape;177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9987577" y="917628"/>
            <a:ext cx="2204459" cy="123106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use of an article correct/incorrect?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469369" y="1821506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8242710" y="2830615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10142120" y="379967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10142120" y="474151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6312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265392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360937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45648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154900" y="766353"/>
            <a:ext cx="11845500" cy="20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5" name="Google Shape;195;p8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Development- re-explanation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8"/>
          <p:cNvSpPr txBox="1"/>
          <p:nvPr/>
        </p:nvSpPr>
        <p:spPr>
          <a:xfrm>
            <a:off x="10203336" y="1024649"/>
            <a:ext cx="1988700" cy="73890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What’s the </a:t>
            </a:r>
            <a:r>
              <a:rPr lang="en-AU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article?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48867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8"/>
          <p:cNvSpPr txBox="1"/>
          <p:nvPr/>
        </p:nvSpPr>
        <p:spPr>
          <a:xfrm>
            <a:off x="154900" y="871275"/>
            <a:ext cx="9361200" cy="17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determiner is a word placed in front of a noun to specify the article.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different types of determiners. We are looking at articles. Articles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 with ‘an’, ‘a’, and ‘the’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‘an’ before a vowel sound and ‘a’ before a consonant sound.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258738" y="3428998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 attempted this homework even though he was unsure of what to do!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8"/>
          <p:cNvSpPr txBox="1"/>
          <p:nvPr/>
        </p:nvSpPr>
        <p:spPr>
          <a:xfrm>
            <a:off x="258747" y="4215922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igloo is a type of hut used to protect civilians from the harsh weather.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8"/>
          <p:cNvSpPr txBox="1"/>
          <p:nvPr/>
        </p:nvSpPr>
        <p:spPr>
          <a:xfrm>
            <a:off x="258747" y="5002847"/>
            <a:ext cx="118455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 was confused to see no traffic on the way to school.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/>
          <p:nvPr/>
        </p:nvSpPr>
        <p:spPr>
          <a:xfrm>
            <a:off x="349539" y="4057931"/>
            <a:ext cx="7676205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AU" sz="3200" dirty="0">
                <a:latin typeface="Century Gothic" panose="020B0502020202020204" pitchFamily="34" charset="0"/>
              </a:rPr>
              <a:t>I saw _______ apple on the tree.</a:t>
            </a:r>
            <a:r>
              <a:rPr lang="en-AU" sz="6000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60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endParaRPr sz="3200" b="0" i="0" u="none" strike="noStrike" cap="none" dirty="0">
              <a:solidFill>
                <a:srgbClr val="000000"/>
              </a:solidFill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10" name="Google Shape;21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105300" y="563799"/>
            <a:ext cx="6538200" cy="40006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Fill in the blank using ‘an’ or ‘a’.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 txBox="1"/>
          <p:nvPr/>
        </p:nvSpPr>
        <p:spPr>
          <a:xfrm>
            <a:off x="10203336" y="913049"/>
            <a:ext cx="1988700" cy="523180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 a/an?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3" name="Google Shape;21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763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F9CB67-27FF-4530-831E-44E7C4A380E2}"/>
              </a:ext>
            </a:extLst>
          </p:cNvPr>
          <p:cNvSpPr txBox="1"/>
          <p:nvPr/>
        </p:nvSpPr>
        <p:spPr>
          <a:xfrm>
            <a:off x="1395168" y="21711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5CDA6-3402-4379-82D4-B55342C9AA33}"/>
              </a:ext>
            </a:extLst>
          </p:cNvPr>
          <p:cNvSpPr txBox="1"/>
          <p:nvPr/>
        </p:nvSpPr>
        <p:spPr>
          <a:xfrm>
            <a:off x="4474590" y="2153739"/>
            <a:ext cx="162141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Century Gothic" panose="020B0502020202020204" pitchFamily="34" charset="0"/>
              </a:rPr>
              <a:t>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1091</Words>
  <Application>Microsoft Office PowerPoint</Application>
  <PresentationFormat>Widescreen</PresentationFormat>
  <Paragraphs>152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Arial Rounded</vt:lpstr>
      <vt:lpstr>Century Gothic</vt:lpstr>
      <vt:lpstr>Arial</vt:lpstr>
      <vt:lpstr>Quattrocento Sans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</cp:revision>
  <dcterms:created xsi:type="dcterms:W3CDTF">2021-08-04T08:19:39Z</dcterms:created>
  <dcterms:modified xsi:type="dcterms:W3CDTF">2023-09-09T08:10:56Z</dcterms:modified>
</cp:coreProperties>
</file>