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WXq2KluvY7eyaWU4h/t6oMIL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0be2a084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g120be2a084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0be2a084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120be2a084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20be2a084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g120be2a084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0be2a084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120be2a084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0be2a084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3" name="Google Shape;403;g120be2a084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0be2a084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g120be2a084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0be2a084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g120be2a084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558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cf514a7f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13cf514a7f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0be2a08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120be2a08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Year: </a:t>
            </a:r>
            <a:r>
              <a:rPr lang="en-AU"/>
              <a:t>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Term: </a:t>
            </a:r>
            <a:r>
              <a:rPr lang="en-AU"/>
              <a:t>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Objective: </a:t>
            </a:r>
            <a:r>
              <a:rPr lang="en-AU"/>
              <a:t>Expand a simple sentence with a fronted adverbial phrase/adverb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Author: </a:t>
            </a:r>
            <a:r>
              <a:rPr lang="en-AU"/>
              <a:t>Hayley Howard, Nicole Page and Michelle Thomas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/>
          <p:nvPr/>
        </p:nvSpPr>
        <p:spPr>
          <a:xfrm>
            <a:off x="314800" y="766350"/>
            <a:ext cx="9034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 or adverbial phrase are words or phrases at the beginning of a sentence which are used to describe the action that follows.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adverbial phrase can describe time (when), place (where) or manner (how).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10203336" y="1024649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fronted adverb?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adverb describing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how, when 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4" name="Google Shape;264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8867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/>
          <p:nvPr/>
        </p:nvSpPr>
        <p:spPr>
          <a:xfrm>
            <a:off x="554825" y="3157688"/>
            <a:ext cx="7927500" cy="461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AU" sz="37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ate his breakfast</a:t>
            </a: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5385337" y="3079938"/>
            <a:ext cx="73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AU" sz="5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}</a:t>
            </a:r>
            <a:endParaRPr sz="5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6096001" y="3326238"/>
            <a:ext cx="294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3672774" y="4053900"/>
            <a:ext cx="7053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AU" sz="25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this morning, he ate his breakfast.</a:t>
            </a: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3672775" y="5013063"/>
            <a:ext cx="8631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AU" sz="25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Messily and distractedly, he ate his breakfast.</a:t>
            </a: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3672774" y="5968500"/>
            <a:ext cx="7053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AU" sz="25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cafe, he ate his breakfast.</a:t>
            </a: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3672775" y="4613725"/>
            <a:ext cx="3090000" cy="125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3672776" y="5522763"/>
            <a:ext cx="4162500" cy="125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3736824" y="6506198"/>
            <a:ext cx="1988700" cy="125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454525" y="2070525"/>
            <a:ext cx="9526500" cy="1119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expanded sentences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fronted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capital,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3600450" y="4088675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6365050" y="4276613"/>
            <a:ext cx="243300" cy="2622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9564263" y="4219350"/>
            <a:ext cx="243300" cy="3306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3672775" y="5030438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7349450" y="5186850"/>
            <a:ext cx="243300" cy="3306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10567075" y="5186850"/>
            <a:ext cx="243300" cy="3306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3600450" y="5968500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5482225" y="6175600"/>
            <a:ext cx="243300" cy="3306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8701175" y="6094750"/>
            <a:ext cx="243300" cy="3306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/>
        </p:nvSpPr>
        <p:spPr>
          <a:xfrm>
            <a:off x="289401" y="2349430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ate cereal.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455826" y="3763808"/>
            <a:ext cx="3297300" cy="9543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fruit, toast and bacon, </a:t>
            </a:r>
            <a:endParaRPr sz="1800" b="0" i="0" u="none" strike="noStrike" cap="none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4271566" y="3763808"/>
            <a:ext cx="3249000" cy="95406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dining table,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8038950" y="3766300"/>
            <a:ext cx="3433500" cy="585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morning,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289401" y="5055075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morning,</a:t>
            </a: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ate cereal.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10203336" y="913049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fronted adverbial phrase / adverb?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adverb describing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how, when 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11;p10">
            <a:extLst>
              <a:ext uri="{FF2B5EF4-FFF2-40B4-BE49-F238E27FC236}">
                <a16:creationId xmlns:a16="http://schemas.microsoft.com/office/drawing/2014/main" id="{6877239D-7465-4BFD-908F-7F920602C182}"/>
              </a:ext>
            </a:extLst>
          </p:cNvPr>
          <p:cNvSpPr/>
          <p:nvPr/>
        </p:nvSpPr>
        <p:spPr>
          <a:xfrm>
            <a:off x="0" y="366702"/>
            <a:ext cx="65382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fronted adverbial phrase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expanded sentence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/>
          <p:nvPr/>
        </p:nvSpPr>
        <p:spPr>
          <a:xfrm>
            <a:off x="289401" y="2202306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crept into the cinema.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"/>
          <p:cNvSpPr txBox="1"/>
          <p:nvPr/>
        </p:nvSpPr>
        <p:spPr>
          <a:xfrm>
            <a:off x="455826" y="3284092"/>
            <a:ext cx="3297300" cy="5232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Nervously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4271566" y="3284092"/>
            <a:ext cx="3249027" cy="52318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large popcorn,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7920325" y="3284097"/>
            <a:ext cx="3433500" cy="585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a sound,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289401" y="5027597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a sound,</a:t>
            </a: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crept into the cinema.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0" y="366702"/>
            <a:ext cx="65382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fronted adverbial phrase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expanded sentence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0"/>
          <p:cNvSpPr txBox="1"/>
          <p:nvPr/>
        </p:nvSpPr>
        <p:spPr>
          <a:xfrm>
            <a:off x="10203336" y="913049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fronted adverbial phrase / adverb?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adverb describing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how, when 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/>
        </p:nvSpPr>
        <p:spPr>
          <a:xfrm>
            <a:off x="289401" y="2166203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swam in the lake.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455826" y="3198037"/>
            <a:ext cx="3297300" cy="52318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Effortlessly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1800" b="0" i="0" u="none" strike="noStrike" cap="none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4271575" y="3198030"/>
            <a:ext cx="3249000" cy="5232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evenings,</a:t>
            </a:r>
            <a:endParaRPr sz="2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7989825" y="3220831"/>
            <a:ext cx="3433500" cy="52318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sym typeface="Century Gothic"/>
              </a:rPr>
              <a:t>Begrudgingly,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289401" y="5046259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evenings,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swam in the lake.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1"/>
          <p:cNvSpPr txBox="1"/>
          <p:nvPr/>
        </p:nvSpPr>
        <p:spPr>
          <a:xfrm>
            <a:off x="10203336" y="913049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fronted adverbial phrase / adverb?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adverb describing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how, when 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311;p10">
            <a:extLst>
              <a:ext uri="{FF2B5EF4-FFF2-40B4-BE49-F238E27FC236}">
                <a16:creationId xmlns:a16="http://schemas.microsoft.com/office/drawing/2014/main" id="{FAD5EC9A-B51C-43DF-8A02-B64C0AC67BD7}"/>
              </a:ext>
            </a:extLst>
          </p:cNvPr>
          <p:cNvSpPr/>
          <p:nvPr/>
        </p:nvSpPr>
        <p:spPr>
          <a:xfrm>
            <a:off x="0" y="366702"/>
            <a:ext cx="6538200" cy="1323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fronted adverbial phrase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expanded sentence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10203336" y="998700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7450" y="563800"/>
            <a:ext cx="3025112" cy="19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2"/>
          <p:cNvSpPr txBox="1"/>
          <p:nvPr/>
        </p:nvSpPr>
        <p:spPr>
          <a:xfrm>
            <a:off x="360001" y="2946418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rode their bikes.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island, they rode their bikes.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0be2a0842_0_69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20be2a0842_0_69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g120be2a0842_0_69"/>
          <p:cNvSpPr txBox="1"/>
          <p:nvPr/>
        </p:nvSpPr>
        <p:spPr>
          <a:xfrm>
            <a:off x="10203336" y="998700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120be2a0842_0_6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120be2a0842_0_6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20be2a0842_0_69"/>
          <p:cNvSpPr txBox="1"/>
          <p:nvPr/>
        </p:nvSpPr>
        <p:spPr>
          <a:xfrm>
            <a:off x="360001" y="2946418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built a snowman.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20be2a0842_0_69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20be2a0842_0_69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winter, the children built a snowman.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120be2a0842_0_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200" y="601484"/>
            <a:ext cx="2785402" cy="185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120be2a0842_0_6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3739" y="11058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0be2a0842_0_83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120be2a0842_0_83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g120be2a0842_0_83"/>
          <p:cNvSpPr txBox="1"/>
          <p:nvPr/>
        </p:nvSpPr>
        <p:spPr>
          <a:xfrm>
            <a:off x="10203336" y="998700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120be2a0842_0_8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120be2a0842_0_8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120be2a0842_0_83"/>
          <p:cNvSpPr txBox="1"/>
          <p:nvPr/>
        </p:nvSpPr>
        <p:spPr>
          <a:xfrm>
            <a:off x="360001" y="2946418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ate toasted marshmallows.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120be2a0842_0_83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120be2a0842_0_83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Cosily and happily, we ate toasted marshmallows.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120be2a0842_0_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4025" y="563800"/>
            <a:ext cx="2576400" cy="19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120be2a0842_0_8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3739" y="11058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0be2a0842_0_97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120be2a0842_0_97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g120be2a0842_0_97"/>
          <p:cNvSpPr txBox="1"/>
          <p:nvPr/>
        </p:nvSpPr>
        <p:spPr>
          <a:xfrm>
            <a:off x="10203336" y="998700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120be2a0842_0_9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120be2a0842_0_9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120be2a0842_0_97"/>
          <p:cNvSpPr txBox="1"/>
          <p:nvPr/>
        </p:nvSpPr>
        <p:spPr>
          <a:xfrm>
            <a:off x="360001" y="2946418"/>
            <a:ext cx="11441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lions rested.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120be2a0842_0_97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120be2a0842_0_97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 the stars, the lions rested.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g120be2a0842_0_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2350" y="152400"/>
            <a:ext cx="2343700" cy="23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120be2a0842_0_9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3739" y="11058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0be2a0842_0_111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120be2a0842_0_111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g120be2a0842_0_111"/>
          <p:cNvSpPr txBox="1"/>
          <p:nvPr/>
        </p:nvSpPr>
        <p:spPr>
          <a:xfrm>
            <a:off x="10203336" y="998700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20be2a0842_0_111"/>
          <p:cNvSpPr txBox="1"/>
          <p:nvPr/>
        </p:nvSpPr>
        <p:spPr>
          <a:xfrm>
            <a:off x="360001" y="2946418"/>
            <a:ext cx="114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AU" sz="4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bounced on the trampoline.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120be2a0842_0_111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120be2a0842_0_111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school, the children bounced on the trampoline.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g120be2a0842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3825" y="110600"/>
            <a:ext cx="2343700" cy="23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20be2a0842_0_1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2618" y="11775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0be2a0842_0_125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20be2a0842_0_125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g120be2a0842_0_125"/>
          <p:cNvSpPr txBox="1"/>
          <p:nvPr/>
        </p:nvSpPr>
        <p:spPr>
          <a:xfrm>
            <a:off x="10203336" y="998700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120be2a0842_0_125"/>
          <p:cNvSpPr txBox="1"/>
          <p:nvPr/>
        </p:nvSpPr>
        <p:spPr>
          <a:xfrm>
            <a:off x="360001" y="2946418"/>
            <a:ext cx="114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AU" sz="4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practiced yoga.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120be2a0842_0_125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120be2a0842_0_125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Effortlessly, sh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practiced yoga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120be2a0842_0_125"/>
          <p:cNvPicPr preferRelativeResize="0"/>
          <p:nvPr/>
        </p:nvPicPr>
        <p:blipFill rotWithShape="1">
          <a:blip r:embed="rId3">
            <a:alphaModFix/>
          </a:blip>
          <a:srcRect l="7773" t="15574" r="3878" b="22072"/>
          <a:stretch/>
        </p:blipFill>
        <p:spPr>
          <a:xfrm>
            <a:off x="6986650" y="563800"/>
            <a:ext cx="2724275" cy="207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120be2a0842_0_12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2618" y="11775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20be2a0842_0_139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20be2a0842_0_139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g120be2a0842_0_139"/>
          <p:cNvSpPr txBox="1"/>
          <p:nvPr/>
        </p:nvSpPr>
        <p:spPr>
          <a:xfrm>
            <a:off x="10203336" y="998700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120be2a0842_0_139"/>
          <p:cNvSpPr txBox="1"/>
          <p:nvPr/>
        </p:nvSpPr>
        <p:spPr>
          <a:xfrm>
            <a:off x="360001" y="2946418"/>
            <a:ext cx="114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AU" sz="4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koala napped.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120be2a0842_0_139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120be2a0842_0_139"/>
          <p:cNvSpPr txBox="1"/>
          <p:nvPr/>
        </p:nvSpPr>
        <p:spPr>
          <a:xfrm>
            <a:off x="214843" y="5190521"/>
            <a:ext cx="11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tree, the koala napped.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g120be2a0842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375" y="601475"/>
            <a:ext cx="3026982" cy="18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120be2a0842_0_13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2618" y="11775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20be2a0842_0_139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20be2a0842_0_139"/>
          <p:cNvSpPr/>
          <p:nvPr/>
        </p:nvSpPr>
        <p:spPr>
          <a:xfrm>
            <a:off x="105300" y="563801"/>
            <a:ext cx="6538200" cy="193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the illustration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 to develop a fronted adverbial phrase /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the simple sentence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capitalisation,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g120be2a0842_0_139"/>
          <p:cNvSpPr txBox="1"/>
          <p:nvPr/>
        </p:nvSpPr>
        <p:spPr>
          <a:xfrm>
            <a:off x="10203336" y="998700"/>
            <a:ext cx="1988700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adverbs could you use to describe the </a:t>
            </a:r>
            <a:r>
              <a:rPr lang="en-AU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where, how, or when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120be2a0842_0_139"/>
          <p:cNvSpPr txBox="1"/>
          <p:nvPr/>
        </p:nvSpPr>
        <p:spPr>
          <a:xfrm>
            <a:off x="360001" y="2946418"/>
            <a:ext cx="114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AU" sz="4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sentence.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120be2a0842_0_139"/>
          <p:cNvSpPr/>
          <p:nvPr/>
        </p:nvSpPr>
        <p:spPr>
          <a:xfrm>
            <a:off x="360000" y="3909250"/>
            <a:ext cx="6283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Where/how/when? </a:t>
            </a:r>
            <a:r>
              <a:rPr lang="en-AU" sz="3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g120be2a0842_0_13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1775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8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a simple sentence that begin with a fronted adverbial phrase or 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adverb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0181939" y="1250631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adverb?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adverbial phrase?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Google Shape;126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27725" y="2558400"/>
            <a:ext cx="99684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 or adverbial phrase are words or phrases at the beginning of a sentence which are used to describe the action that follows.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27725" y="943600"/>
            <a:ext cx="9968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verb is an action to show what the subject is doing.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27725" y="1456288"/>
            <a:ext cx="9968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adverb is a word that modifies the verb.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27725" y="2007338"/>
            <a:ext cx="9968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adverbial phrase is a group of words that modifies the verb. 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cf514a7fa_0_4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cf514a7fa_0_4"/>
          <p:cNvSpPr txBox="1"/>
          <p:nvPr/>
        </p:nvSpPr>
        <p:spPr>
          <a:xfrm>
            <a:off x="10181939" y="1250631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adverb?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adverbial phrase?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g13cf514a7fa_0_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3cf514a7fa_0_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3cf514a7fa_0_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3cf514a7fa_0_4"/>
          <p:cNvSpPr txBox="1"/>
          <p:nvPr/>
        </p:nvSpPr>
        <p:spPr>
          <a:xfrm>
            <a:off x="52500" y="539100"/>
            <a:ext cx="99684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 or adverbial phrase are words or phrases at the beginning of a sentence which are used to describe the action that follows.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adverbial phrase can describe time (when), place (where) or manner (how)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g13cf514a7fa_0_4"/>
          <p:cNvSpPr txBox="1"/>
          <p:nvPr/>
        </p:nvSpPr>
        <p:spPr>
          <a:xfrm>
            <a:off x="315425" y="2179588"/>
            <a:ext cx="1617300" cy="4002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13cf514a7fa_0_4"/>
          <p:cNvSpPr txBox="1"/>
          <p:nvPr/>
        </p:nvSpPr>
        <p:spPr>
          <a:xfrm>
            <a:off x="2791950" y="2191011"/>
            <a:ext cx="1617300" cy="4002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latin typeface="Century Gothic"/>
                <a:ea typeface="Century Gothic"/>
                <a:cs typeface="Century Gothic"/>
                <a:sym typeface="Century Gothic"/>
              </a:rPr>
              <a:t>Place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g13cf514a7fa_0_4"/>
          <p:cNvSpPr txBox="1"/>
          <p:nvPr/>
        </p:nvSpPr>
        <p:spPr>
          <a:xfrm>
            <a:off x="5578709" y="2178428"/>
            <a:ext cx="1617300" cy="4002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latin typeface="Century Gothic"/>
                <a:ea typeface="Century Gothic"/>
                <a:cs typeface="Century Gothic"/>
                <a:sym typeface="Century Gothic"/>
              </a:rPr>
              <a:t>Manner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g13cf514a7fa_0_4"/>
          <p:cNvSpPr txBox="1"/>
          <p:nvPr/>
        </p:nvSpPr>
        <p:spPr>
          <a:xfrm>
            <a:off x="315425" y="2816900"/>
            <a:ext cx="1617300" cy="18471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Afterwards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Already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Today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Last month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Now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Soon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g13cf514a7fa_0_4"/>
          <p:cNvSpPr txBox="1"/>
          <p:nvPr/>
        </p:nvSpPr>
        <p:spPr>
          <a:xfrm>
            <a:off x="2493000" y="2824963"/>
            <a:ext cx="2215200" cy="18471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Here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Outside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Over there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There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Under the ground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Upstairs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g13cf514a7fa_0_4"/>
          <p:cNvSpPr txBox="1"/>
          <p:nvPr/>
        </p:nvSpPr>
        <p:spPr>
          <a:xfrm>
            <a:off x="5354009" y="2814556"/>
            <a:ext cx="2066700" cy="18471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Sadly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Slowly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Happily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Awkwardly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Century Gothic"/>
                <a:ea typeface="Century Gothic"/>
                <a:cs typeface="Century Gothic"/>
                <a:sym typeface="Century Gothic"/>
              </a:rPr>
              <a:t>Without a sound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0be2a0842_0_0"/>
          <p:cNvSpPr txBox="1"/>
          <p:nvPr/>
        </p:nvSpPr>
        <p:spPr>
          <a:xfrm>
            <a:off x="274450" y="6032500"/>
            <a:ext cx="491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3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 the stairs, she ran.</a:t>
            </a:r>
            <a:endParaRPr sz="3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g120be2a0842_0_0"/>
          <p:cNvSpPr/>
          <p:nvPr/>
        </p:nvSpPr>
        <p:spPr>
          <a:xfrm>
            <a:off x="5994750" y="3629600"/>
            <a:ext cx="33492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Expanded sentence using a fronted  adverbial phrase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20be2a0842_0_0"/>
          <p:cNvSpPr txBox="1"/>
          <p:nvPr/>
        </p:nvSpPr>
        <p:spPr>
          <a:xfrm>
            <a:off x="154875" y="607650"/>
            <a:ext cx="99684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 or adverbial phrase are words or phrases at the beginning of a sentence which are used to describe the action that follows.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adverbial phrase can describe time (when), place (where) or manner (how)</a:t>
            </a:r>
          </a:p>
        </p:txBody>
      </p:sp>
      <p:sp>
        <p:nvSpPr>
          <p:cNvPr id="161" name="Google Shape;161;g120be2a0842_0_0"/>
          <p:cNvSpPr/>
          <p:nvPr/>
        </p:nvSpPr>
        <p:spPr>
          <a:xfrm>
            <a:off x="5994751" y="2217400"/>
            <a:ext cx="294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120be2a0842_0_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9344089" y="3629550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20be2a0842_0_0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20be2a0842_0_0"/>
          <p:cNvSpPr txBox="1"/>
          <p:nvPr/>
        </p:nvSpPr>
        <p:spPr>
          <a:xfrm>
            <a:off x="10181939" y="1250631"/>
            <a:ext cx="1988700" cy="3755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in a sentence does a fronted adverbial phrase / adverb go?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fronted adverbial phrase / adverb describe?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this sentence has been expanded with a fronted adverbial phrase / adverb?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g120be2a0842_0_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20be2a0842_0_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20be2a0842_0_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20be2a0842_0_0"/>
          <p:cNvSpPr txBox="1"/>
          <p:nvPr/>
        </p:nvSpPr>
        <p:spPr>
          <a:xfrm>
            <a:off x="274450" y="4109500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g120be2a0842_0_0"/>
          <p:cNvSpPr/>
          <p:nvPr/>
        </p:nvSpPr>
        <p:spPr>
          <a:xfrm>
            <a:off x="2288925" y="2090038"/>
            <a:ext cx="396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ran.  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20be2a0842_0_0"/>
          <p:cNvSpPr/>
          <p:nvPr/>
        </p:nvSpPr>
        <p:spPr>
          <a:xfrm>
            <a:off x="274450" y="3349225"/>
            <a:ext cx="46959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20be2a0842_0_0"/>
          <p:cNvSpPr txBox="1"/>
          <p:nvPr/>
        </p:nvSpPr>
        <p:spPr>
          <a:xfrm>
            <a:off x="1397450" y="3156850"/>
            <a:ext cx="207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boldly bravely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g120be2a0842_0_0"/>
          <p:cNvSpPr txBox="1"/>
          <p:nvPr/>
        </p:nvSpPr>
        <p:spPr>
          <a:xfrm>
            <a:off x="353200" y="3688363"/>
            <a:ext cx="667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3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Boldly and bravely, she ran.</a:t>
            </a:r>
            <a:endParaRPr sz="3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g120be2a0842_0_0"/>
          <p:cNvSpPr txBox="1"/>
          <p:nvPr/>
        </p:nvSpPr>
        <p:spPr>
          <a:xfrm>
            <a:off x="5515425" y="1996050"/>
            <a:ext cx="73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AU" sz="5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}</a:t>
            </a:r>
            <a:endParaRPr sz="5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g120be2a0842_0_0"/>
          <p:cNvSpPr/>
          <p:nvPr/>
        </p:nvSpPr>
        <p:spPr>
          <a:xfrm>
            <a:off x="274450" y="4514025"/>
            <a:ext cx="46959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When?</a:t>
            </a: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………………..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20be2a0842_0_0"/>
          <p:cNvSpPr txBox="1"/>
          <p:nvPr/>
        </p:nvSpPr>
        <p:spPr>
          <a:xfrm>
            <a:off x="1563350" y="4485563"/>
            <a:ext cx="174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occasionally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g120be2a0842_0_0"/>
          <p:cNvSpPr txBox="1"/>
          <p:nvPr/>
        </p:nvSpPr>
        <p:spPr>
          <a:xfrm>
            <a:off x="353200" y="4917100"/>
            <a:ext cx="453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3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Occasionally, she runs.</a:t>
            </a:r>
            <a:endParaRPr sz="3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g120be2a0842_0_0"/>
          <p:cNvSpPr/>
          <p:nvPr/>
        </p:nvSpPr>
        <p:spPr>
          <a:xfrm>
            <a:off x="274450" y="5691863"/>
            <a:ext cx="46959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………………..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20be2a0842_0_0"/>
          <p:cNvSpPr txBox="1"/>
          <p:nvPr/>
        </p:nvSpPr>
        <p:spPr>
          <a:xfrm>
            <a:off x="1657150" y="5624575"/>
            <a:ext cx="215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 the stairs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g120be2a0842_0_0"/>
          <p:cNvSpPr/>
          <p:nvPr/>
        </p:nvSpPr>
        <p:spPr>
          <a:xfrm>
            <a:off x="5982625" y="6032500"/>
            <a:ext cx="32673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Expanded sentence using a fronted  adverbial phrase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20be2a0842_0_0"/>
          <p:cNvSpPr/>
          <p:nvPr/>
        </p:nvSpPr>
        <p:spPr>
          <a:xfrm>
            <a:off x="5982625" y="4929850"/>
            <a:ext cx="31083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Expanded sentence using a fronted  adverbial phrase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20be2a0842_0_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9344089" y="4929800"/>
            <a:ext cx="837870" cy="6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20be2a0842_0_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9344089" y="5973200"/>
            <a:ext cx="837870" cy="6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/>
        </p:nvSpPr>
        <p:spPr>
          <a:xfrm>
            <a:off x="154900" y="369300"/>
            <a:ext cx="92970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 or adverbial phrase are words or phrases at the beginning of a sentence which are used to describe the action that follows.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adverbial phrase can describe time (when), place (where) or manner (how).</a:t>
            </a:r>
          </a:p>
        </p:txBody>
      </p:sp>
      <p:sp>
        <p:nvSpPr>
          <p:cNvPr id="188" name="Google Shape;188;p5"/>
          <p:cNvSpPr/>
          <p:nvPr/>
        </p:nvSpPr>
        <p:spPr>
          <a:xfrm>
            <a:off x="154904" y="2889750"/>
            <a:ext cx="259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5116930" y="3432400"/>
            <a:ext cx="49110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sentence is expanded but it does not include a </a:t>
            </a:r>
            <a:r>
              <a:rPr lang="en-AU" sz="1700" b="1" i="0" u="sng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fronted </a:t>
            </a:r>
            <a:r>
              <a:rPr lang="en-AU" sz="1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adverbial phrases.</a:t>
            </a:r>
            <a:endParaRPr sz="17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5" descr="See the source image"/>
          <p:cNvPicPr preferRelativeResize="0"/>
          <p:nvPr/>
        </p:nvPicPr>
        <p:blipFill rotWithShape="1">
          <a:blip r:embed="rId3">
            <a:alphaModFix/>
          </a:blip>
          <a:srcRect l="50751"/>
          <a:stretch/>
        </p:blipFill>
        <p:spPr>
          <a:xfrm>
            <a:off x="9942566" y="3347836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10203336" y="1141144"/>
            <a:ext cx="1988700" cy="1877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sentence expanded with a fronted adverbial phrase / adverb?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 txBox="1"/>
          <p:nvPr/>
        </p:nvSpPr>
        <p:spPr>
          <a:xfrm>
            <a:off x="5116925" y="4663325"/>
            <a:ext cx="4669200" cy="8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AU" sz="1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meaning of this sentence has been changed. It not an example of how the simple sentence could be expanded.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2640000" y="1754888"/>
            <a:ext cx="3456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ran.  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5116925" y="1662000"/>
            <a:ext cx="73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AU" sz="5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}</a:t>
            </a:r>
            <a:endParaRPr sz="5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5625526" y="1947038"/>
            <a:ext cx="294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454325" y="3482738"/>
            <a:ext cx="52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3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runs in the morning.</a:t>
            </a:r>
            <a:endParaRPr sz="3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454325" y="4663313"/>
            <a:ext cx="52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3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walked.</a:t>
            </a:r>
            <a:endParaRPr sz="3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5" descr="See the source image"/>
          <p:cNvPicPr preferRelativeResize="0"/>
          <p:nvPr/>
        </p:nvPicPr>
        <p:blipFill rotWithShape="1">
          <a:blip r:embed="rId3">
            <a:alphaModFix/>
          </a:blip>
          <a:srcRect l="50751"/>
          <a:stretch/>
        </p:blipFill>
        <p:spPr>
          <a:xfrm>
            <a:off x="10027916" y="4709573"/>
            <a:ext cx="857250" cy="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/>
          <p:nvPr/>
        </p:nvSpPr>
        <p:spPr>
          <a:xfrm>
            <a:off x="154900" y="556675"/>
            <a:ext cx="91731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 or adverbial phrase are words or phrases at the beginning of a sentence which are used to describe the action that follows.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adverbial phrase can describe time (when), place (where) or manner (how).</a:t>
            </a:r>
          </a:p>
        </p:txBody>
      </p:sp>
      <p:sp>
        <p:nvSpPr>
          <p:cNvPr id="208" name="Google Shape;208;p6"/>
          <p:cNvSpPr/>
          <p:nvPr/>
        </p:nvSpPr>
        <p:spPr>
          <a:xfrm>
            <a:off x="3764224" y="3776575"/>
            <a:ext cx="7053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AU" sz="25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Obnoxiously, my aunt sat snoring.</a:t>
            </a: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311650" y="1732700"/>
            <a:ext cx="8859600" cy="1058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expanded sentences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fronted adverb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capital, comma and full stop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853974" y="4309423"/>
            <a:ext cx="1988700" cy="125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0" y="-1"/>
            <a:ext cx="36006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0221800" y="1027753"/>
            <a:ext cx="1988700" cy="16623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fronted adverb?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adverb describing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how, when </a:t>
            </a: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AU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1400" b="0" i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3764224" y="4639775"/>
            <a:ext cx="7053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AU" sz="25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Last night, my aunt sat snoring.</a:t>
            </a: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616725" y="2894550"/>
            <a:ext cx="7285800" cy="461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AU" sz="3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aunt sat snoring</a:t>
            </a: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5105275" y="2831825"/>
            <a:ext cx="73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AU" sz="5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}</a:t>
            </a:r>
            <a:endParaRPr sz="5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5586701" y="3245725"/>
            <a:ext cx="294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853974" y="5678925"/>
            <a:ext cx="7053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AU" sz="25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arm chair, my aunt sat snoring.</a:t>
            </a: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3853974" y="5146073"/>
            <a:ext cx="1988700" cy="125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53975" y="6146299"/>
            <a:ext cx="2582700" cy="125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821425" y="3779250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5723025" y="3924625"/>
            <a:ext cx="219600" cy="369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8869650" y="3776575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764225" y="4639775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5239400" y="4813250"/>
            <a:ext cx="219600" cy="321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484750" y="4727750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3764225" y="5678925"/>
            <a:ext cx="384900" cy="492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320150" y="5831350"/>
            <a:ext cx="219600" cy="369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9472575" y="5769850"/>
            <a:ext cx="319200" cy="3693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173250" y="722275"/>
            <a:ext cx="84654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400" dirty="0"/>
              <a:t>Which sentences are examples of simple sentence expansion using a fronted adverbial phrases</a:t>
            </a:r>
            <a:r>
              <a:rPr lang="en-AU" sz="2000" dirty="0"/>
              <a:t>?</a:t>
            </a:r>
            <a:endParaRPr sz="2400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173250" y="5902394"/>
            <a:ext cx="118455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 or adverbial phrase are words or phrases at the beginning of a sentence which are used to describe the action that follows.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fronted adverbial phrase can describe time (when), place (where) or manner (how)</a:t>
            </a:r>
          </a:p>
        </p:txBody>
      </p:sp>
      <p:sp>
        <p:nvSpPr>
          <p:cNvPr id="238" name="Google Shape;23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10203336" y="917628"/>
            <a:ext cx="1988700" cy="1877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sentence expanded with a fronted adverbial phrase?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881024" y="328226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7926588" y="4967318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881014" y="3832828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7903800" y="435921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746" y="277671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745" y="356427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3404" y="432099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745" y="510199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/>
          <p:nvPr/>
        </p:nvSpPr>
        <p:spPr>
          <a:xfrm>
            <a:off x="2190775" y="1874725"/>
            <a:ext cx="360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studied.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5319550" y="1732475"/>
            <a:ext cx="73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AU" sz="5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}</a:t>
            </a:r>
            <a:endParaRPr sz="5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5712176" y="1978775"/>
            <a:ext cx="294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919825" y="2735305"/>
            <a:ext cx="5655257" cy="6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Attentively, I studied.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919824" y="3531222"/>
            <a:ext cx="5979300" cy="6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4 in the morning, I studied.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904908" y="4297735"/>
            <a:ext cx="5979300" cy="6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studied in my bedroom.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891249" y="5065169"/>
            <a:ext cx="7097765" cy="6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studied attentively for my spelling test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Widescreen</PresentationFormat>
  <Paragraphs>258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Arial</vt:lpstr>
      <vt:lpstr>Quattrocento Sans</vt:lpstr>
      <vt:lpstr>Century Gothic</vt:lpstr>
      <vt:lpstr>Arial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2023-04-11T13:00:40Z</dcterms:modified>
</cp:coreProperties>
</file>