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3" r:id="rId4"/>
    <p:sldId id="258" r:id="rId5"/>
    <p:sldId id="29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0" r:id="rId38"/>
    <p:sldId id="292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HJkIcdfCf2UBt48wJfYZMooFy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60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6340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4162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586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239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0378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0829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13795-elephant-png-clipar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>
                <a:latin typeface="Century Gothic"/>
                <a:ea typeface="Century Gothic"/>
                <a:cs typeface="Century Gothic"/>
                <a:sym typeface="Century Gothic"/>
              </a:rPr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Construct simple oral sentences (who/what + what doing)- oral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Stephanie Le Lievre &amp; Nathaniel Swain </a:t>
            </a:r>
            <a:endParaRPr dirty="0"/>
          </a:p>
        </p:txBody>
      </p:sp>
      <p:sp>
        <p:nvSpPr>
          <p:cNvPr id="3" name="Google Shape;93;p1"/>
          <p:cNvSpPr/>
          <p:nvPr/>
        </p:nvSpPr>
        <p:spPr>
          <a:xfrm>
            <a:off x="8386323" y="960454"/>
            <a:ext cx="2319000" cy="19566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4;p1"/>
          <p:cNvSpPr txBox="1"/>
          <p:nvPr/>
        </p:nvSpPr>
        <p:spPr>
          <a:xfrm>
            <a:off x="8921472" y="1615587"/>
            <a:ext cx="124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ACTIVITY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4226361" y="5667130"/>
            <a:ext cx="2766621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dog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8" descr="See the sourc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319" y="1776719"/>
            <a:ext cx="5964704" cy="335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1108" y="1913904"/>
            <a:ext cx="4450736" cy="370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tortoise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tortoise</a:t>
            </a:r>
            <a:endParaRPr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hare 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hare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883" y="1622562"/>
            <a:ext cx="3740935" cy="399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whale 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whale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7059" y="2223843"/>
            <a:ext cx="6029527" cy="339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koala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koala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061" y="2004023"/>
            <a:ext cx="5114835" cy="361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cheetah </a:t>
            </a:r>
            <a:endParaRPr sz="32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cheetah</a:t>
            </a:r>
            <a:endParaRPr sz="32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7980" y="1932032"/>
            <a:ext cx="5896038" cy="368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duck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duck</a:t>
            </a:r>
            <a:endParaRPr dirty="0"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949" y="1796705"/>
            <a:ext cx="5016099" cy="354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737" y="1283605"/>
            <a:ext cx="4598523" cy="45985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-2765042" y="9307990"/>
            <a:ext cx="1265230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AU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elephant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elephant</a:t>
            </a:r>
            <a:endParaRPr/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kangaroo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kangaroo</a:t>
            </a:r>
            <a:endParaRPr/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879" y="1800700"/>
            <a:ext cx="2483255" cy="372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peacock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peacock</a:t>
            </a:r>
            <a:endParaRPr/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290" y="2048863"/>
            <a:ext cx="5097417" cy="356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iguana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iguana</a:t>
            </a:r>
            <a:endParaRPr/>
          </a:p>
        </p:txBody>
      </p:sp>
      <p:pic>
        <p:nvPicPr>
          <p:cNvPr id="285" name="Google Shape;2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3" y="1579323"/>
            <a:ext cx="5225143" cy="442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snake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snake</a:t>
            </a:r>
            <a:endParaRPr/>
          </a:p>
        </p:txBody>
      </p:sp>
      <p:pic>
        <p:nvPicPr>
          <p:cNvPr id="295" name="Google Shape;2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9818" y="2653385"/>
            <a:ext cx="4562833" cy="264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 r="49658"/>
          <a:stretch/>
        </p:blipFill>
        <p:spPr>
          <a:xfrm>
            <a:off x="4764684" y="1886856"/>
            <a:ext cx="2787156" cy="28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blowing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blows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4">
            <a:alphaModFix/>
          </a:blip>
          <a:srcRect l="50000" r="-341"/>
          <a:stretch/>
        </p:blipFill>
        <p:spPr>
          <a:xfrm>
            <a:off x="4702421" y="1872342"/>
            <a:ext cx="2787156" cy="285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27" name="Google Shape;327;p22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22"/>
          <p:cNvPicPr preferRelativeResize="0"/>
          <p:nvPr/>
        </p:nvPicPr>
        <p:blipFill rotWithShape="1">
          <a:blip r:embed="rId4">
            <a:alphaModFix/>
          </a:blip>
          <a:srcRect r="49658"/>
          <a:stretch/>
        </p:blipFill>
        <p:spPr>
          <a:xfrm>
            <a:off x="4702422" y="1872341"/>
            <a:ext cx="2787155" cy="283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rides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23"/>
          <p:cNvPicPr preferRelativeResize="0"/>
          <p:nvPr/>
        </p:nvPicPr>
        <p:blipFill rotWithShape="1">
          <a:blip r:embed="rId4">
            <a:alphaModFix/>
          </a:blip>
          <a:srcRect l="50000" t="-896" r="-341" b="897"/>
          <a:stretch/>
        </p:blipFill>
        <p:spPr>
          <a:xfrm>
            <a:off x="4702422" y="1872341"/>
            <a:ext cx="2787155" cy="283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dancing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dances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47" name="Google Shape;347;p24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24"/>
          <p:cNvPicPr preferRelativeResize="0"/>
          <p:nvPr/>
        </p:nvPicPr>
        <p:blipFill rotWithShape="1">
          <a:blip r:embed="rId4">
            <a:alphaModFix/>
          </a:blip>
          <a:srcRect r="48895"/>
          <a:stretch/>
        </p:blipFill>
        <p:spPr>
          <a:xfrm>
            <a:off x="4702421" y="1915143"/>
            <a:ext cx="2787155" cy="279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25"/>
          <p:cNvPicPr preferRelativeResize="0"/>
          <p:nvPr/>
        </p:nvPicPr>
        <p:blipFill rotWithShape="1">
          <a:blip r:embed="rId4">
            <a:alphaModFix/>
          </a:blip>
          <a:srcRect r="49159"/>
          <a:stretch/>
        </p:blipFill>
        <p:spPr>
          <a:xfrm>
            <a:off x="4716935" y="1828799"/>
            <a:ext cx="2787156" cy="285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5" name="Google Shape;3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67" name="Google Shape;367;p26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Google Shape;368;p26"/>
          <p:cNvPicPr preferRelativeResize="0"/>
          <p:nvPr/>
        </p:nvPicPr>
        <p:blipFill rotWithShape="1">
          <a:blip r:embed="rId4">
            <a:alphaModFix/>
          </a:blip>
          <a:srcRect l="49424" t="-1524" r="-265" b="1523"/>
          <a:stretch/>
        </p:blipFill>
        <p:spPr>
          <a:xfrm>
            <a:off x="4716935" y="1828799"/>
            <a:ext cx="2787156" cy="285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5" name="Google Shape;3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77" name="Google Shape;377;p27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2421" y="1872341"/>
            <a:ext cx="2707367" cy="272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384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87" name="Google Shape;387;p28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28"/>
          <p:cNvPicPr preferRelativeResize="0"/>
          <p:nvPr/>
        </p:nvPicPr>
        <p:blipFill rotWithShape="1">
          <a:blip r:embed="rId4">
            <a:alphaModFix/>
          </a:blip>
          <a:srcRect b="14677"/>
          <a:stretch/>
        </p:blipFill>
        <p:spPr>
          <a:xfrm>
            <a:off x="4702421" y="1799772"/>
            <a:ext cx="2907617" cy="28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1995" y="141949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sp>
        <p:nvSpPr>
          <p:cNvPr id="404" name="Google Shape;404;p29"/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87" y="2117340"/>
            <a:ext cx="45148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80" y="2126865"/>
            <a:ext cx="45148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CB1D08B3-670C-4015-A88A-F41D89B3755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7472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334755"/>
            <a:ext cx="3637714" cy="24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C384FC48-6DB3-47AA-B867-104E2656E061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39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79" y="2040848"/>
            <a:ext cx="3444875" cy="22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DCAE6F62-D4FA-491E-8382-3409E7CB173C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7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68" y="2172475"/>
            <a:ext cx="3887348" cy="25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DCFDA99B-05D9-47BC-BE33-E48B11D78FC6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186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61" y="2056492"/>
            <a:ext cx="4506563" cy="27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04;p29">
            <a:extLst>
              <a:ext uri="{FF2B5EF4-FFF2-40B4-BE49-F238E27FC236}">
                <a16:creationId xmlns:a16="http://schemas.microsoft.com/office/drawing/2014/main" id="{9C67FD57-B60D-4A68-90F8-EFC47D0366DB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43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326608"/>
            <a:ext cx="2727325" cy="28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45FC6DD1-0B02-4810-8140-A905FC8F6DC7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34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write sentences containing a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(subject) + </a:t>
            </a:r>
            <a:r>
              <a:rPr lang="en-AU" sz="28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(verb). 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3" y="4067732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5043128"/>
            <a:ext cx="900000" cy="906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159873" y="1612239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</p:spTree>
    <p:extLst>
      <p:ext uri="{BB962C8B-B14F-4D97-AF65-F5344CB8AC3E}">
        <p14:creationId xmlns:p14="http://schemas.microsoft.com/office/powerpoint/2010/main" val="45808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 that makes sense.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needs a ‘who/what’ and a ‘what doing’ (or a who and a do)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who/what is the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verb. 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25099" y="280893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325099" y="3748004"/>
            <a:ext cx="519678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WHO/WHAT?</a:t>
            </a:r>
            <a:endParaRPr sz="36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rabbit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jumps.</a:t>
            </a:r>
            <a:endParaRPr sz="36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79432" y="245296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the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‘who’ of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verb of the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289612" y="5267372"/>
            <a:ext cx="519678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4" descr="Rabbit jumped over the obstacle image - Free stock photo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8629" y="2977913"/>
            <a:ext cx="4553198" cy="357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6" name="Google Shape;146;p5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 that makes sense.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needs a ‘who/what’ and a ‘what doing’ (or a who and a do)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287808" y="3068139"/>
            <a:ext cx="684270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kicking a ball.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79432" y="245296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sentence need?</a:t>
            </a:r>
            <a:endParaRPr/>
          </a:p>
        </p:txBody>
      </p:sp>
      <p:pic>
        <p:nvPicPr>
          <p:cNvPr id="154" name="Google Shape;154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See the source image"/>
          <p:cNvPicPr preferRelativeResize="0"/>
          <p:nvPr/>
        </p:nvPicPr>
        <p:blipFill rotWithShape="1">
          <a:blip r:embed="rId6">
            <a:alphaModFix/>
          </a:blip>
          <a:srcRect l="30072" r="26478"/>
          <a:stretch/>
        </p:blipFill>
        <p:spPr>
          <a:xfrm>
            <a:off x="7263418" y="2817205"/>
            <a:ext cx="2959973" cy="358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4226361" y="5667130"/>
            <a:ext cx="2766621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cat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6362" y="1845241"/>
            <a:ext cx="2766621" cy="382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4226361" y="5667130"/>
            <a:ext cx="2766621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tiger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tiger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366" y="1637961"/>
            <a:ext cx="6040808" cy="402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1440</Words>
  <Application>Microsoft Office PowerPoint</Application>
  <PresentationFormat>Widescreen</PresentationFormat>
  <Paragraphs>344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Century Gothic</vt:lpstr>
      <vt:lpstr>Calibri</vt:lpstr>
      <vt:lpstr>Noto Sans Symbols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8</cp:revision>
  <dcterms:created xsi:type="dcterms:W3CDTF">2021-08-04T08:19:39Z</dcterms:created>
  <dcterms:modified xsi:type="dcterms:W3CDTF">2023-03-28T05:30:10Z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